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93" r:id="rId2"/>
    <p:sldMasterId id="2147483939" r:id="rId3"/>
    <p:sldMasterId id="2147484038" r:id="rId4"/>
    <p:sldMasterId id="2147484181" r:id="rId5"/>
    <p:sldMasterId id="2147484193" r:id="rId6"/>
    <p:sldMasterId id="2147484205" r:id="rId7"/>
    <p:sldMasterId id="2147484217" r:id="rId8"/>
    <p:sldMasterId id="2147484229" r:id="rId9"/>
    <p:sldMasterId id="2147484254" r:id="rId10"/>
    <p:sldMasterId id="2147484267" r:id="rId11"/>
    <p:sldMasterId id="2147484280" r:id="rId12"/>
  </p:sldMasterIdLst>
  <p:notesMasterIdLst>
    <p:notesMasterId r:id="rId83"/>
  </p:notesMasterIdLst>
  <p:handoutMasterIdLst>
    <p:handoutMasterId r:id="rId84"/>
  </p:handoutMasterIdLst>
  <p:sldIdLst>
    <p:sldId id="311" r:id="rId13"/>
    <p:sldId id="422" r:id="rId14"/>
    <p:sldId id="302" r:id="rId15"/>
    <p:sldId id="381" r:id="rId16"/>
    <p:sldId id="296" r:id="rId17"/>
    <p:sldId id="303" r:id="rId18"/>
    <p:sldId id="300" r:id="rId19"/>
    <p:sldId id="380" r:id="rId20"/>
    <p:sldId id="1029" r:id="rId21"/>
    <p:sldId id="871" r:id="rId22"/>
    <p:sldId id="427" r:id="rId23"/>
    <p:sldId id="428" r:id="rId24"/>
    <p:sldId id="259" r:id="rId25"/>
    <p:sldId id="1035" r:id="rId26"/>
    <p:sldId id="429" r:id="rId27"/>
    <p:sldId id="425" r:id="rId28"/>
    <p:sldId id="313" r:id="rId29"/>
    <p:sldId id="976" r:id="rId30"/>
    <p:sldId id="529" r:id="rId31"/>
    <p:sldId id="1031" r:id="rId32"/>
    <p:sldId id="418" r:id="rId33"/>
    <p:sldId id="411" r:id="rId34"/>
    <p:sldId id="412" r:id="rId35"/>
    <p:sldId id="413" r:id="rId36"/>
    <p:sldId id="405" r:id="rId37"/>
    <p:sldId id="430" r:id="rId38"/>
    <p:sldId id="406" r:id="rId39"/>
    <p:sldId id="431" r:id="rId40"/>
    <p:sldId id="432" r:id="rId41"/>
    <p:sldId id="399" r:id="rId42"/>
    <p:sldId id="534" r:id="rId43"/>
    <p:sldId id="314" r:id="rId44"/>
    <p:sldId id="347" r:id="rId45"/>
    <p:sldId id="388" r:id="rId46"/>
    <p:sldId id="1038" r:id="rId47"/>
    <p:sldId id="354" r:id="rId48"/>
    <p:sldId id="359" r:id="rId49"/>
    <p:sldId id="1039" r:id="rId50"/>
    <p:sldId id="394" r:id="rId51"/>
    <p:sldId id="393" r:id="rId52"/>
    <p:sldId id="1040" r:id="rId53"/>
    <p:sldId id="1041" r:id="rId54"/>
    <p:sldId id="1042" r:id="rId55"/>
    <p:sldId id="1043" r:id="rId56"/>
    <p:sldId id="360" r:id="rId57"/>
    <p:sldId id="358" r:id="rId58"/>
    <p:sldId id="316" r:id="rId59"/>
    <p:sldId id="391" r:id="rId60"/>
    <p:sldId id="1036" r:id="rId61"/>
    <p:sldId id="317" r:id="rId62"/>
    <p:sldId id="318" r:id="rId63"/>
    <p:sldId id="285" r:id="rId64"/>
    <p:sldId id="526" r:id="rId65"/>
    <p:sldId id="527" r:id="rId66"/>
    <p:sldId id="528" r:id="rId67"/>
    <p:sldId id="1037" r:id="rId68"/>
    <p:sldId id="530" r:id="rId69"/>
    <p:sldId id="531" r:id="rId70"/>
    <p:sldId id="532" r:id="rId71"/>
    <p:sldId id="423" r:id="rId72"/>
    <p:sldId id="424" r:id="rId73"/>
    <p:sldId id="409" r:id="rId74"/>
    <p:sldId id="408" r:id="rId75"/>
    <p:sldId id="337" r:id="rId76"/>
    <p:sldId id="338" r:id="rId77"/>
    <p:sldId id="339" r:id="rId78"/>
    <p:sldId id="407" r:id="rId79"/>
    <p:sldId id="426" r:id="rId80"/>
    <p:sldId id="1044" r:id="rId81"/>
    <p:sldId id="1045" r:id="rId82"/>
  </p:sldIdLst>
  <p:sldSz cx="9144000" cy="6858000" type="screen4x3"/>
  <p:notesSz cx="6781800" cy="9918700"/>
  <p:defaultTextStyle>
    <a:defPPr>
      <a:defRPr lang="en-AU"/>
    </a:defPPr>
    <a:lvl1pPr algn="l" rtl="0" fontAlgn="base">
      <a:spcBef>
        <a:spcPct val="20000"/>
      </a:spcBef>
      <a:spcAft>
        <a:spcPct val="0"/>
      </a:spcAft>
      <a:buChar char="•"/>
      <a:defRPr sz="2400" kern="1200">
        <a:solidFill>
          <a:srgbClr val="FFFF00"/>
        </a:solidFill>
        <a:latin typeface="Comic Sans MS" pitchFamily="66" charset="0"/>
        <a:ea typeface="+mn-ea"/>
        <a:cs typeface="+mn-cs"/>
      </a:defRPr>
    </a:lvl1pPr>
    <a:lvl2pPr marL="457200" algn="l" rtl="0" fontAlgn="base">
      <a:spcBef>
        <a:spcPct val="20000"/>
      </a:spcBef>
      <a:spcAft>
        <a:spcPct val="0"/>
      </a:spcAft>
      <a:buChar char="•"/>
      <a:defRPr sz="2400" kern="1200">
        <a:solidFill>
          <a:srgbClr val="FFFF00"/>
        </a:solidFill>
        <a:latin typeface="Comic Sans MS" pitchFamily="66" charset="0"/>
        <a:ea typeface="+mn-ea"/>
        <a:cs typeface="+mn-cs"/>
      </a:defRPr>
    </a:lvl2pPr>
    <a:lvl3pPr marL="914400" algn="l" rtl="0" fontAlgn="base">
      <a:spcBef>
        <a:spcPct val="20000"/>
      </a:spcBef>
      <a:spcAft>
        <a:spcPct val="0"/>
      </a:spcAft>
      <a:buChar char="•"/>
      <a:defRPr sz="2400" kern="1200">
        <a:solidFill>
          <a:srgbClr val="FFFF00"/>
        </a:solidFill>
        <a:latin typeface="Comic Sans MS" pitchFamily="66" charset="0"/>
        <a:ea typeface="+mn-ea"/>
        <a:cs typeface="+mn-cs"/>
      </a:defRPr>
    </a:lvl3pPr>
    <a:lvl4pPr marL="1371600" algn="l" rtl="0" fontAlgn="base">
      <a:spcBef>
        <a:spcPct val="20000"/>
      </a:spcBef>
      <a:spcAft>
        <a:spcPct val="0"/>
      </a:spcAft>
      <a:buChar char="•"/>
      <a:defRPr sz="2400" kern="1200">
        <a:solidFill>
          <a:srgbClr val="FFFF00"/>
        </a:solidFill>
        <a:latin typeface="Comic Sans MS" pitchFamily="66" charset="0"/>
        <a:ea typeface="+mn-ea"/>
        <a:cs typeface="+mn-cs"/>
      </a:defRPr>
    </a:lvl4pPr>
    <a:lvl5pPr marL="1828800" algn="l" rtl="0" fontAlgn="base">
      <a:spcBef>
        <a:spcPct val="20000"/>
      </a:spcBef>
      <a:spcAft>
        <a:spcPct val="0"/>
      </a:spcAft>
      <a:buChar char="•"/>
      <a:defRPr sz="2400" kern="1200">
        <a:solidFill>
          <a:srgbClr val="FFFF00"/>
        </a:solidFill>
        <a:latin typeface="Comic Sans MS" pitchFamily="66" charset="0"/>
        <a:ea typeface="+mn-ea"/>
        <a:cs typeface="+mn-cs"/>
      </a:defRPr>
    </a:lvl5pPr>
    <a:lvl6pPr marL="2286000" algn="l" defTabSz="914400" rtl="0" eaLnBrk="1" latinLnBrk="0" hangingPunct="1">
      <a:defRPr sz="2400" kern="1200">
        <a:solidFill>
          <a:srgbClr val="FFFF00"/>
        </a:solidFill>
        <a:latin typeface="Comic Sans MS" pitchFamily="66" charset="0"/>
        <a:ea typeface="+mn-ea"/>
        <a:cs typeface="+mn-cs"/>
      </a:defRPr>
    </a:lvl6pPr>
    <a:lvl7pPr marL="2743200" algn="l" defTabSz="914400" rtl="0" eaLnBrk="1" latinLnBrk="0" hangingPunct="1">
      <a:defRPr sz="2400" kern="1200">
        <a:solidFill>
          <a:srgbClr val="FFFF00"/>
        </a:solidFill>
        <a:latin typeface="Comic Sans MS" pitchFamily="66" charset="0"/>
        <a:ea typeface="+mn-ea"/>
        <a:cs typeface="+mn-cs"/>
      </a:defRPr>
    </a:lvl7pPr>
    <a:lvl8pPr marL="3200400" algn="l" defTabSz="914400" rtl="0" eaLnBrk="1" latinLnBrk="0" hangingPunct="1">
      <a:defRPr sz="2400" kern="1200">
        <a:solidFill>
          <a:srgbClr val="FFFF00"/>
        </a:solidFill>
        <a:latin typeface="Comic Sans MS" pitchFamily="66" charset="0"/>
        <a:ea typeface="+mn-ea"/>
        <a:cs typeface="+mn-cs"/>
      </a:defRPr>
    </a:lvl8pPr>
    <a:lvl9pPr marL="3657600" algn="l" defTabSz="914400" rtl="0" eaLnBrk="1" latinLnBrk="0" hangingPunct="1">
      <a:defRPr sz="2400" kern="1200">
        <a:solidFill>
          <a:srgbClr val="FFFF00"/>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DEBD97-7D9D-4163-9A67-BA932F264323}" v="206" dt="2022-09-01T23:44:17.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37" autoAdjust="0"/>
    <p:restoredTop sz="92545" autoAdjust="0"/>
  </p:normalViewPr>
  <p:slideViewPr>
    <p:cSldViewPr snapToGrid="0">
      <p:cViewPr varScale="1">
        <p:scale>
          <a:sx n="67" d="100"/>
          <a:sy n="67" d="100"/>
        </p:scale>
        <p:origin x="364" y="4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3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handoutMaster" Target="handoutMasters/handoutMaster1.xml"/><Relationship Id="rId89" Type="http://schemas.microsoft.com/office/2016/11/relationships/changesInfo" Target="changesInfos/changesInfo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microsoft.com/office/2015/10/relationships/revisionInfo" Target="revisionInfo.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agopalan Balaji" userId="fef2073b-d548-489c-9436-683445f1996c" providerId="ADAL" clId="{66DEBD97-7D9D-4163-9A67-BA932F264323}"/>
    <pc:docChg chg="undo custSel delSld modSld sldOrd">
      <pc:chgData name="Rajagopalan Balaji" userId="fef2073b-d548-489c-9436-683445f1996c" providerId="ADAL" clId="{66DEBD97-7D9D-4163-9A67-BA932F264323}" dt="2022-09-01T23:44:17.494" v="887"/>
      <pc:docMkLst>
        <pc:docMk/>
      </pc:docMkLst>
      <pc:sldChg chg="delSp modSp del mod">
        <pc:chgData name="Rajagopalan Balaji" userId="fef2073b-d548-489c-9436-683445f1996c" providerId="ADAL" clId="{66DEBD97-7D9D-4163-9A67-BA932F264323}" dt="2022-08-23T16:58:59.668" v="525" actId="20577"/>
        <pc:sldMkLst>
          <pc:docMk/>
          <pc:sldMk cId="0" sldId="296"/>
        </pc:sldMkLst>
        <pc:spChg chg="del">
          <ac:chgData name="Rajagopalan Balaji" userId="fef2073b-d548-489c-9436-683445f1996c" providerId="ADAL" clId="{66DEBD97-7D9D-4163-9A67-BA932F264323}" dt="2022-08-23T01:58:43.589" v="348" actId="478"/>
          <ac:spMkLst>
            <pc:docMk/>
            <pc:sldMk cId="0" sldId="296"/>
            <ac:spMk id="5" creationId="{00000000-0000-0000-0000-000000000000}"/>
          </ac:spMkLst>
        </pc:spChg>
        <pc:spChg chg="del mod">
          <ac:chgData name="Rajagopalan Balaji" userId="fef2073b-d548-489c-9436-683445f1996c" providerId="ADAL" clId="{66DEBD97-7D9D-4163-9A67-BA932F264323}" dt="2022-08-23T01:58:41.362" v="347" actId="478"/>
          <ac:spMkLst>
            <pc:docMk/>
            <pc:sldMk cId="0" sldId="296"/>
            <ac:spMk id="6" creationId="{00000000-0000-0000-0000-000000000000}"/>
          </ac:spMkLst>
        </pc:spChg>
        <pc:spChg chg="mod">
          <ac:chgData name="Rajagopalan Balaji" userId="fef2073b-d548-489c-9436-683445f1996c" providerId="ADAL" clId="{66DEBD97-7D9D-4163-9A67-BA932F264323}" dt="2022-08-23T16:58:59.668" v="525" actId="20577"/>
          <ac:spMkLst>
            <pc:docMk/>
            <pc:sldMk cId="0" sldId="296"/>
            <ac:spMk id="26628" creationId="{00000000-0000-0000-0000-000000000000}"/>
          </ac:spMkLst>
        </pc:spChg>
      </pc:sldChg>
      <pc:sldChg chg="delSp modSp del mod">
        <pc:chgData name="Rajagopalan Balaji" userId="fef2073b-d548-489c-9436-683445f1996c" providerId="ADAL" clId="{66DEBD97-7D9D-4163-9A67-BA932F264323}" dt="2022-08-23T17:03:19.777" v="788" actId="14100"/>
        <pc:sldMkLst>
          <pc:docMk/>
          <pc:sldMk cId="0" sldId="300"/>
        </pc:sldMkLst>
        <pc:spChg chg="del">
          <ac:chgData name="Rajagopalan Balaji" userId="fef2073b-d548-489c-9436-683445f1996c" providerId="ADAL" clId="{66DEBD97-7D9D-4163-9A67-BA932F264323}" dt="2022-08-23T01:58:36.280" v="345" actId="478"/>
          <ac:spMkLst>
            <pc:docMk/>
            <pc:sldMk cId="0" sldId="300"/>
            <ac:spMk id="5" creationId="{00000000-0000-0000-0000-000000000000}"/>
          </ac:spMkLst>
        </pc:spChg>
        <pc:spChg chg="del">
          <ac:chgData name="Rajagopalan Balaji" userId="fef2073b-d548-489c-9436-683445f1996c" providerId="ADAL" clId="{66DEBD97-7D9D-4163-9A67-BA932F264323}" dt="2022-08-23T01:58:32.600" v="344" actId="478"/>
          <ac:spMkLst>
            <pc:docMk/>
            <pc:sldMk cId="0" sldId="300"/>
            <ac:spMk id="6" creationId="{00000000-0000-0000-0000-000000000000}"/>
          </ac:spMkLst>
        </pc:spChg>
        <pc:spChg chg="mod">
          <ac:chgData name="Rajagopalan Balaji" userId="fef2073b-d548-489c-9436-683445f1996c" providerId="ADAL" clId="{66DEBD97-7D9D-4163-9A67-BA932F264323}" dt="2022-08-23T17:03:19.777" v="788" actId="14100"/>
          <ac:spMkLst>
            <pc:docMk/>
            <pc:sldMk cId="0" sldId="300"/>
            <ac:spMk id="34819" creationId="{00000000-0000-0000-0000-000000000000}"/>
          </ac:spMkLst>
        </pc:spChg>
      </pc:sldChg>
      <pc:sldChg chg="delSp del mod">
        <pc:chgData name="Rajagopalan Balaji" userId="fef2073b-d548-489c-9436-683445f1996c" providerId="ADAL" clId="{66DEBD97-7D9D-4163-9A67-BA932F264323}" dt="2022-08-23T01:59:10.424" v="357" actId="478"/>
        <pc:sldMkLst>
          <pc:docMk/>
          <pc:sldMk cId="0" sldId="302"/>
        </pc:sldMkLst>
        <pc:spChg chg="del">
          <ac:chgData name="Rajagopalan Balaji" userId="fef2073b-d548-489c-9436-683445f1996c" providerId="ADAL" clId="{66DEBD97-7D9D-4163-9A67-BA932F264323}" dt="2022-08-23T01:59:10.424" v="357" actId="478"/>
          <ac:spMkLst>
            <pc:docMk/>
            <pc:sldMk cId="0" sldId="302"/>
            <ac:spMk id="11" creationId="{00000000-0000-0000-0000-000000000000}"/>
          </ac:spMkLst>
        </pc:spChg>
        <pc:spChg chg="del">
          <ac:chgData name="Rajagopalan Balaji" userId="fef2073b-d548-489c-9436-683445f1996c" providerId="ADAL" clId="{66DEBD97-7D9D-4163-9A67-BA932F264323}" dt="2022-08-23T01:59:07.721" v="356" actId="478"/>
          <ac:spMkLst>
            <pc:docMk/>
            <pc:sldMk cId="0" sldId="302"/>
            <ac:spMk id="12" creationId="{00000000-0000-0000-0000-000000000000}"/>
          </ac:spMkLst>
        </pc:spChg>
      </pc:sldChg>
      <pc:sldChg chg="delSp modSp del mod">
        <pc:chgData name="Rajagopalan Balaji" userId="fef2073b-d548-489c-9436-683445f1996c" providerId="ADAL" clId="{66DEBD97-7D9D-4163-9A67-BA932F264323}" dt="2022-08-23T16:59:21.499" v="538" actId="20577"/>
        <pc:sldMkLst>
          <pc:docMk/>
          <pc:sldMk cId="0" sldId="303"/>
        </pc:sldMkLst>
        <pc:spChg chg="del">
          <ac:chgData name="Rajagopalan Balaji" userId="fef2073b-d548-489c-9436-683445f1996c" providerId="ADAL" clId="{66DEBD97-7D9D-4163-9A67-BA932F264323}" dt="2022-08-23T01:58:49.906" v="351" actId="478"/>
          <ac:spMkLst>
            <pc:docMk/>
            <pc:sldMk cId="0" sldId="303"/>
            <ac:spMk id="5" creationId="{00000000-0000-0000-0000-000000000000}"/>
          </ac:spMkLst>
        </pc:spChg>
        <pc:spChg chg="del mod">
          <ac:chgData name="Rajagopalan Balaji" userId="fef2073b-d548-489c-9436-683445f1996c" providerId="ADAL" clId="{66DEBD97-7D9D-4163-9A67-BA932F264323}" dt="2022-08-23T01:58:47.627" v="350" actId="478"/>
          <ac:spMkLst>
            <pc:docMk/>
            <pc:sldMk cId="0" sldId="303"/>
            <ac:spMk id="6" creationId="{00000000-0000-0000-0000-000000000000}"/>
          </ac:spMkLst>
        </pc:spChg>
        <pc:spChg chg="mod">
          <ac:chgData name="Rajagopalan Balaji" userId="fef2073b-d548-489c-9436-683445f1996c" providerId="ADAL" clId="{66DEBD97-7D9D-4163-9A67-BA932F264323}" dt="2022-08-23T16:59:21.499" v="538" actId="20577"/>
          <ac:spMkLst>
            <pc:docMk/>
            <pc:sldMk cId="0" sldId="303"/>
            <ac:spMk id="32771" creationId="{00000000-0000-0000-0000-000000000000}"/>
          </ac:spMkLst>
        </pc:spChg>
      </pc:sldChg>
      <pc:sldChg chg="modSp mod">
        <pc:chgData name="Rajagopalan Balaji" userId="fef2073b-d548-489c-9436-683445f1996c" providerId="ADAL" clId="{66DEBD97-7D9D-4163-9A67-BA932F264323}" dt="2022-08-25T23:15:53.690" v="851" actId="20577"/>
        <pc:sldMkLst>
          <pc:docMk/>
          <pc:sldMk cId="0" sldId="311"/>
        </pc:sldMkLst>
        <pc:spChg chg="mod">
          <ac:chgData name="Rajagopalan Balaji" userId="fef2073b-d548-489c-9436-683445f1996c" providerId="ADAL" clId="{66DEBD97-7D9D-4163-9A67-BA932F264323}" dt="2022-08-25T23:15:53.690" v="851" actId="20577"/>
          <ac:spMkLst>
            <pc:docMk/>
            <pc:sldMk cId="0" sldId="311"/>
            <ac:spMk id="172035" creationId="{00000000-0000-0000-0000-000000000000}"/>
          </ac:spMkLst>
        </pc:spChg>
      </pc:sldChg>
      <pc:sldChg chg="modSp mod ord modAnim">
        <pc:chgData name="Rajagopalan Balaji" userId="fef2073b-d548-489c-9436-683445f1996c" providerId="ADAL" clId="{66DEBD97-7D9D-4163-9A67-BA932F264323}" dt="2022-09-01T23:44:17.494" v="887"/>
        <pc:sldMkLst>
          <pc:docMk/>
          <pc:sldMk cId="491825395" sldId="339"/>
        </pc:sldMkLst>
        <pc:spChg chg="ord">
          <ac:chgData name="Rajagopalan Balaji" userId="fef2073b-d548-489c-9436-683445f1996c" providerId="ADAL" clId="{66DEBD97-7D9D-4163-9A67-BA932F264323}" dt="2022-09-01T23:39:42.106" v="883"/>
          <ac:spMkLst>
            <pc:docMk/>
            <pc:sldMk cId="491825395" sldId="339"/>
            <ac:spMk id="16" creationId="{BD92A58A-70D6-8C40-B269-0E5F6116C8A4}"/>
          </ac:spMkLst>
        </pc:spChg>
      </pc:sldChg>
      <pc:sldChg chg="delSp mod">
        <pc:chgData name="Rajagopalan Balaji" userId="fef2073b-d548-489c-9436-683445f1996c" providerId="ADAL" clId="{66DEBD97-7D9D-4163-9A67-BA932F264323}" dt="2022-08-23T01:58:23.271" v="343" actId="478"/>
        <pc:sldMkLst>
          <pc:docMk/>
          <pc:sldMk cId="1571689924" sldId="380"/>
        </pc:sldMkLst>
        <pc:spChg chg="del">
          <ac:chgData name="Rajagopalan Balaji" userId="fef2073b-d548-489c-9436-683445f1996c" providerId="ADAL" clId="{66DEBD97-7D9D-4163-9A67-BA932F264323}" dt="2022-08-23T01:58:20.966" v="342" actId="478"/>
          <ac:spMkLst>
            <pc:docMk/>
            <pc:sldMk cId="1571689924" sldId="380"/>
            <ac:spMk id="4" creationId="{00000000-0000-0000-0000-000000000000}"/>
          </ac:spMkLst>
        </pc:spChg>
        <pc:spChg chg="del">
          <ac:chgData name="Rajagopalan Balaji" userId="fef2073b-d548-489c-9436-683445f1996c" providerId="ADAL" clId="{66DEBD97-7D9D-4163-9A67-BA932F264323}" dt="2022-08-23T01:58:23.271" v="343" actId="478"/>
          <ac:spMkLst>
            <pc:docMk/>
            <pc:sldMk cId="1571689924" sldId="380"/>
            <ac:spMk id="6" creationId="{00000000-0000-0000-0000-000000000000}"/>
          </ac:spMkLst>
        </pc:spChg>
      </pc:sldChg>
      <pc:sldChg chg="delSp modSp del mod">
        <pc:chgData name="Rajagopalan Balaji" userId="fef2073b-d548-489c-9436-683445f1996c" providerId="ADAL" clId="{66DEBD97-7D9D-4163-9A67-BA932F264323}" dt="2022-08-23T16:58:35.403" v="516" actId="20577"/>
        <pc:sldMkLst>
          <pc:docMk/>
          <pc:sldMk cId="2026152911" sldId="381"/>
        </pc:sldMkLst>
        <pc:spChg chg="del">
          <ac:chgData name="Rajagopalan Balaji" userId="fef2073b-d548-489c-9436-683445f1996c" providerId="ADAL" clId="{66DEBD97-7D9D-4163-9A67-BA932F264323}" dt="2022-08-23T01:59:02.066" v="354" actId="478"/>
          <ac:spMkLst>
            <pc:docMk/>
            <pc:sldMk cId="2026152911" sldId="381"/>
            <ac:spMk id="2" creationId="{00000000-0000-0000-0000-000000000000}"/>
          </ac:spMkLst>
        </pc:spChg>
        <pc:spChg chg="del">
          <ac:chgData name="Rajagopalan Balaji" userId="fef2073b-d548-489c-9436-683445f1996c" providerId="ADAL" clId="{66DEBD97-7D9D-4163-9A67-BA932F264323}" dt="2022-08-23T01:59:04.088" v="355" actId="478"/>
          <ac:spMkLst>
            <pc:docMk/>
            <pc:sldMk cId="2026152911" sldId="381"/>
            <ac:spMk id="4" creationId="{00000000-0000-0000-0000-000000000000}"/>
          </ac:spMkLst>
        </pc:spChg>
        <pc:spChg chg="mod">
          <ac:chgData name="Rajagopalan Balaji" userId="fef2073b-d548-489c-9436-683445f1996c" providerId="ADAL" clId="{66DEBD97-7D9D-4163-9A67-BA932F264323}" dt="2022-08-23T16:58:05.037" v="478" actId="1076"/>
          <ac:spMkLst>
            <pc:docMk/>
            <pc:sldMk cId="2026152911" sldId="381"/>
            <ac:spMk id="55298" creationId="{00000000-0000-0000-0000-000000000000}"/>
          </ac:spMkLst>
        </pc:spChg>
        <pc:spChg chg="mod">
          <ac:chgData name="Rajagopalan Balaji" userId="fef2073b-d548-489c-9436-683445f1996c" providerId="ADAL" clId="{66DEBD97-7D9D-4163-9A67-BA932F264323}" dt="2022-08-23T16:58:35.403" v="516" actId="20577"/>
          <ac:spMkLst>
            <pc:docMk/>
            <pc:sldMk cId="2026152911" sldId="381"/>
            <ac:spMk id="55299" creationId="{00000000-0000-0000-0000-000000000000}"/>
          </ac:spMkLst>
        </pc:spChg>
      </pc:sldChg>
      <pc:sldChg chg="del">
        <pc:chgData name="Rajagopalan Balaji" userId="fef2073b-d548-489c-9436-683445f1996c" providerId="ADAL" clId="{66DEBD97-7D9D-4163-9A67-BA932F264323}" dt="2022-08-23T01:42:28.499" v="3"/>
        <pc:sldMkLst>
          <pc:docMk/>
          <pc:sldMk cId="4025387475" sldId="399"/>
        </pc:sldMkLst>
      </pc:sldChg>
      <pc:sldChg chg="del">
        <pc:chgData name="Rajagopalan Balaji" userId="fef2073b-d548-489c-9436-683445f1996c" providerId="ADAL" clId="{66DEBD97-7D9D-4163-9A67-BA932F264323}" dt="2022-08-23T01:42:28.499" v="3"/>
        <pc:sldMkLst>
          <pc:docMk/>
          <pc:sldMk cId="525702090" sldId="405"/>
        </pc:sldMkLst>
      </pc:sldChg>
      <pc:sldChg chg="modSp del mod">
        <pc:chgData name="Rajagopalan Balaji" userId="fef2073b-d548-489c-9436-683445f1996c" providerId="ADAL" clId="{66DEBD97-7D9D-4163-9A67-BA932F264323}" dt="2022-08-23T01:42:28.499" v="3"/>
        <pc:sldMkLst>
          <pc:docMk/>
          <pc:sldMk cId="1300301607" sldId="406"/>
        </pc:sldMkLst>
        <pc:spChg chg="mod">
          <ac:chgData name="Rajagopalan Balaji" userId="fef2073b-d548-489c-9436-683445f1996c" providerId="ADAL" clId="{66DEBD97-7D9D-4163-9A67-BA932F264323}" dt="2022-08-23T01:42:28.499" v="3"/>
          <ac:spMkLst>
            <pc:docMk/>
            <pc:sldMk cId="1300301607" sldId="406"/>
            <ac:spMk id="38" creationId="{BF3CD959-DE90-A744-AAF8-3056F244D443}"/>
          </ac:spMkLst>
        </pc:spChg>
      </pc:sldChg>
      <pc:sldChg chg="modSp mod">
        <pc:chgData name="Rajagopalan Balaji" userId="fef2073b-d548-489c-9436-683445f1996c" providerId="ADAL" clId="{66DEBD97-7D9D-4163-9A67-BA932F264323}" dt="2022-08-25T23:16:25.328" v="853" actId="1076"/>
        <pc:sldMkLst>
          <pc:docMk/>
          <pc:sldMk cId="1908612088" sldId="422"/>
        </pc:sldMkLst>
        <pc:spChg chg="mod">
          <ac:chgData name="Rajagopalan Balaji" userId="fef2073b-d548-489c-9436-683445f1996c" providerId="ADAL" clId="{66DEBD97-7D9D-4163-9A67-BA932F264323}" dt="2022-08-25T23:16:19.729" v="852" actId="1076"/>
          <ac:spMkLst>
            <pc:docMk/>
            <pc:sldMk cId="1908612088" sldId="422"/>
            <ac:spMk id="2" creationId="{00000000-0000-0000-0000-000000000000}"/>
          </ac:spMkLst>
        </pc:spChg>
        <pc:spChg chg="mod">
          <ac:chgData name="Rajagopalan Balaji" userId="fef2073b-d548-489c-9436-683445f1996c" providerId="ADAL" clId="{66DEBD97-7D9D-4163-9A67-BA932F264323}" dt="2022-08-25T23:16:25.328" v="853" actId="1076"/>
          <ac:spMkLst>
            <pc:docMk/>
            <pc:sldMk cId="1908612088" sldId="422"/>
            <ac:spMk id="3" creationId="{00000000-0000-0000-0000-000000000000}"/>
          </ac:spMkLst>
        </pc:spChg>
      </pc:sldChg>
      <pc:sldChg chg="addSp delSp modSp mod">
        <pc:chgData name="Rajagopalan Balaji" userId="fef2073b-d548-489c-9436-683445f1996c" providerId="ADAL" clId="{66DEBD97-7D9D-4163-9A67-BA932F264323}" dt="2022-08-23T02:06:10.212" v="400" actId="14100"/>
        <pc:sldMkLst>
          <pc:docMk/>
          <pc:sldMk cId="2452238194" sldId="425"/>
        </pc:sldMkLst>
        <pc:picChg chg="add mod">
          <ac:chgData name="Rajagopalan Balaji" userId="fef2073b-d548-489c-9436-683445f1996c" providerId="ADAL" clId="{66DEBD97-7D9D-4163-9A67-BA932F264323}" dt="2022-08-23T02:06:10.212" v="400" actId="14100"/>
          <ac:picMkLst>
            <pc:docMk/>
            <pc:sldMk cId="2452238194" sldId="425"/>
            <ac:picMk id="2" creationId="{2CE69EC1-E99C-49DF-6139-1948CCCF1A6B}"/>
          </ac:picMkLst>
        </pc:picChg>
        <pc:picChg chg="add mod">
          <ac:chgData name="Rajagopalan Balaji" userId="fef2073b-d548-489c-9436-683445f1996c" providerId="ADAL" clId="{66DEBD97-7D9D-4163-9A67-BA932F264323}" dt="2022-08-23T02:06:06.492" v="399" actId="1076"/>
          <ac:picMkLst>
            <pc:docMk/>
            <pc:sldMk cId="2452238194" sldId="425"/>
            <ac:picMk id="3" creationId="{9F7574F2-ADEF-065D-03A8-C9378EEAC951}"/>
          </ac:picMkLst>
        </pc:picChg>
        <pc:picChg chg="del">
          <ac:chgData name="Rajagopalan Balaji" userId="fef2073b-d548-489c-9436-683445f1996c" providerId="ADAL" clId="{66DEBD97-7D9D-4163-9A67-BA932F264323}" dt="2022-08-23T02:02:03.727" v="389" actId="478"/>
          <ac:picMkLst>
            <pc:docMk/>
            <pc:sldMk cId="2452238194" sldId="425"/>
            <ac:picMk id="250882" creationId="{00000000-0000-0000-0000-000000000000}"/>
          </ac:picMkLst>
        </pc:picChg>
        <pc:picChg chg="del">
          <ac:chgData name="Rajagopalan Balaji" userId="fef2073b-d548-489c-9436-683445f1996c" providerId="ADAL" clId="{66DEBD97-7D9D-4163-9A67-BA932F264323}" dt="2022-08-23T02:05:58.509" v="396" actId="478"/>
          <ac:picMkLst>
            <pc:docMk/>
            <pc:sldMk cId="2452238194" sldId="425"/>
            <ac:picMk id="250883" creationId="{00000000-0000-0000-0000-000000000000}"/>
          </ac:picMkLst>
        </pc:picChg>
      </pc:sldChg>
      <pc:sldChg chg="del modNotes">
        <pc:chgData name="Rajagopalan Balaji" userId="fef2073b-d548-489c-9436-683445f1996c" providerId="ADAL" clId="{66DEBD97-7D9D-4163-9A67-BA932F264323}" dt="2022-08-23T17:06:42.663" v="789" actId="47"/>
        <pc:sldMkLst>
          <pc:docMk/>
          <pc:sldMk cId="2528466214" sldId="426"/>
        </pc:sldMkLst>
      </pc:sldChg>
      <pc:sldChg chg="del">
        <pc:chgData name="Rajagopalan Balaji" userId="fef2073b-d548-489c-9436-683445f1996c" providerId="ADAL" clId="{66DEBD97-7D9D-4163-9A67-BA932F264323}" dt="2022-08-23T01:42:28.499" v="3"/>
        <pc:sldMkLst>
          <pc:docMk/>
          <pc:sldMk cId="2265542488" sldId="430"/>
        </pc:sldMkLst>
      </pc:sldChg>
      <pc:sldChg chg="del">
        <pc:chgData name="Rajagopalan Balaji" userId="fef2073b-d548-489c-9436-683445f1996c" providerId="ADAL" clId="{66DEBD97-7D9D-4163-9A67-BA932F264323}" dt="2022-08-23T01:42:28.499" v="3"/>
        <pc:sldMkLst>
          <pc:docMk/>
          <pc:sldMk cId="1862428798" sldId="431"/>
        </pc:sldMkLst>
      </pc:sldChg>
      <pc:sldChg chg="del">
        <pc:chgData name="Rajagopalan Balaji" userId="fef2073b-d548-489c-9436-683445f1996c" providerId="ADAL" clId="{66DEBD97-7D9D-4163-9A67-BA932F264323}" dt="2022-08-23T01:42:28.499" v="3"/>
        <pc:sldMkLst>
          <pc:docMk/>
          <pc:sldMk cId="3111593689" sldId="432"/>
        </pc:sldMkLst>
      </pc:sldChg>
      <pc:sldChg chg="modSp mod modAnim">
        <pc:chgData name="Rajagopalan Balaji" userId="fef2073b-d548-489c-9436-683445f1996c" providerId="ADAL" clId="{66DEBD97-7D9D-4163-9A67-BA932F264323}" dt="2022-09-01T23:27:57.918" v="877"/>
        <pc:sldMkLst>
          <pc:docMk/>
          <pc:sldMk cId="1238641733" sldId="526"/>
        </pc:sldMkLst>
        <pc:spChg chg="ord">
          <ac:chgData name="Rajagopalan Balaji" userId="fef2073b-d548-489c-9436-683445f1996c" providerId="ADAL" clId="{66DEBD97-7D9D-4163-9A67-BA932F264323}" dt="2022-09-01T23:26:14.058" v="874" actId="166"/>
          <ac:spMkLst>
            <pc:docMk/>
            <pc:sldMk cId="1238641733" sldId="526"/>
            <ac:spMk id="18" creationId="{8177C0F0-6300-E745-B8EC-A36C12DB39C6}"/>
          </ac:spMkLst>
        </pc:spChg>
        <pc:spChg chg="ord">
          <ac:chgData name="Rajagopalan Balaji" userId="fef2073b-d548-489c-9436-683445f1996c" providerId="ADAL" clId="{66DEBD97-7D9D-4163-9A67-BA932F264323}" dt="2022-09-01T23:23:03.139" v="866" actId="166"/>
          <ac:spMkLst>
            <pc:docMk/>
            <pc:sldMk cId="1238641733" sldId="526"/>
            <ac:spMk id="20" creationId="{3BC629DB-C843-D841-BF80-FDBA29F4E9EC}"/>
          </ac:spMkLst>
        </pc:spChg>
      </pc:sldChg>
      <pc:sldChg chg="delSp modSp del mod">
        <pc:chgData name="Rajagopalan Balaji" userId="fef2073b-d548-489c-9436-683445f1996c" providerId="ADAL" clId="{66DEBD97-7D9D-4163-9A67-BA932F264323}" dt="2022-08-23T16:59:44.683" v="539" actId="47"/>
        <pc:sldMkLst>
          <pc:docMk/>
          <pc:sldMk cId="930264428" sldId="533"/>
        </pc:sldMkLst>
        <pc:spChg chg="mod">
          <ac:chgData name="Rajagopalan Balaji" userId="fef2073b-d548-489c-9436-683445f1996c" providerId="ADAL" clId="{66DEBD97-7D9D-4163-9A67-BA932F264323}" dt="2022-08-23T01:44:33.958" v="8"/>
          <ac:spMkLst>
            <pc:docMk/>
            <pc:sldMk cId="930264428" sldId="533"/>
            <ac:spMk id="3" creationId="{71B1707E-6118-D443-AF7B-9A67D6B5FC5B}"/>
          </ac:spMkLst>
        </pc:spChg>
        <pc:spChg chg="del">
          <ac:chgData name="Rajagopalan Balaji" userId="fef2073b-d548-489c-9436-683445f1996c" providerId="ADAL" clId="{66DEBD97-7D9D-4163-9A67-BA932F264323}" dt="2022-08-23T01:58:55.167" v="352" actId="478"/>
          <ac:spMkLst>
            <pc:docMk/>
            <pc:sldMk cId="930264428" sldId="533"/>
            <ac:spMk id="4" creationId="{55B43818-B063-CF42-B22C-A7B1BCC823DC}"/>
          </ac:spMkLst>
        </pc:spChg>
        <pc:spChg chg="del">
          <ac:chgData name="Rajagopalan Balaji" userId="fef2073b-d548-489c-9436-683445f1996c" providerId="ADAL" clId="{66DEBD97-7D9D-4163-9A67-BA932F264323}" dt="2022-08-23T01:58:57.138" v="353" actId="478"/>
          <ac:spMkLst>
            <pc:docMk/>
            <pc:sldMk cId="930264428" sldId="533"/>
            <ac:spMk id="6" creationId="{781ACAB2-484F-6B4D-BC7A-BECDBBA31E99}"/>
          </ac:spMkLst>
        </pc:spChg>
      </pc:sldChg>
      <pc:sldChg chg="addSp delSp modSp mod setBg">
        <pc:chgData name="Rajagopalan Balaji" userId="fef2073b-d548-489c-9436-683445f1996c" providerId="ADAL" clId="{66DEBD97-7D9D-4163-9A67-BA932F264323}" dt="2022-08-23T14:29:11.435" v="477" actId="207"/>
        <pc:sldMkLst>
          <pc:docMk/>
          <pc:sldMk cId="2843246532" sldId="534"/>
        </pc:sldMkLst>
        <pc:spChg chg="del mod">
          <ac:chgData name="Rajagopalan Balaji" userId="fef2073b-d548-489c-9436-683445f1996c" providerId="ADAL" clId="{66DEBD97-7D9D-4163-9A67-BA932F264323}" dt="2022-08-23T14:26:12.539" v="402" actId="478"/>
          <ac:spMkLst>
            <pc:docMk/>
            <pc:sldMk cId="2843246532" sldId="534"/>
            <ac:spMk id="4" creationId="{00000000-0000-0000-0000-000000000000}"/>
          </ac:spMkLst>
        </pc:spChg>
        <pc:spChg chg="del">
          <ac:chgData name="Rajagopalan Balaji" userId="fef2073b-d548-489c-9436-683445f1996c" providerId="ADAL" clId="{66DEBD97-7D9D-4163-9A67-BA932F264323}" dt="2022-08-23T14:26:15.643" v="403" actId="478"/>
          <ac:spMkLst>
            <pc:docMk/>
            <pc:sldMk cId="2843246532" sldId="534"/>
            <ac:spMk id="6" creationId="{00000000-0000-0000-0000-000000000000}"/>
          </ac:spMkLst>
        </pc:spChg>
        <pc:spChg chg="add del mod">
          <ac:chgData name="Rajagopalan Balaji" userId="fef2073b-d548-489c-9436-683445f1996c" providerId="ADAL" clId="{66DEBD97-7D9D-4163-9A67-BA932F264323}" dt="2022-08-23T14:26:22.092" v="405" actId="22"/>
          <ac:spMkLst>
            <pc:docMk/>
            <pc:sldMk cId="2843246532" sldId="534"/>
            <ac:spMk id="7" creationId="{B370F10E-B354-1F25-1821-24635BD0458C}"/>
          </ac:spMkLst>
        </pc:spChg>
        <pc:spChg chg="add del mod">
          <ac:chgData name="Rajagopalan Balaji" userId="fef2073b-d548-489c-9436-683445f1996c" providerId="ADAL" clId="{66DEBD97-7D9D-4163-9A67-BA932F264323}" dt="2022-08-23T14:27:57.264" v="408" actId="22"/>
          <ac:spMkLst>
            <pc:docMk/>
            <pc:sldMk cId="2843246532" sldId="534"/>
            <ac:spMk id="12" creationId="{3769D3A3-0B25-50FD-C6B3-E5628B9286C7}"/>
          </ac:spMkLst>
        </pc:spChg>
        <pc:spChg chg="add mod">
          <ac:chgData name="Rajagopalan Balaji" userId="fef2073b-d548-489c-9436-683445f1996c" providerId="ADAL" clId="{66DEBD97-7D9D-4163-9A67-BA932F264323}" dt="2022-08-23T14:29:11.435" v="477" actId="207"/>
          <ac:spMkLst>
            <pc:docMk/>
            <pc:sldMk cId="2843246532" sldId="534"/>
            <ac:spMk id="15" creationId="{C1266A2B-2E72-1BC3-87A2-9D6044E3392A}"/>
          </ac:spMkLst>
        </pc:spChg>
        <pc:picChg chg="del">
          <ac:chgData name="Rajagopalan Balaji" userId="fef2073b-d548-489c-9436-683445f1996c" providerId="ADAL" clId="{66DEBD97-7D9D-4163-9A67-BA932F264323}" dt="2022-08-23T14:26:17.714" v="404" actId="478"/>
          <ac:picMkLst>
            <pc:docMk/>
            <pc:sldMk cId="2843246532" sldId="534"/>
            <ac:picMk id="8" creationId="{00000000-0000-0000-0000-000000000000}"/>
          </ac:picMkLst>
        </pc:picChg>
        <pc:picChg chg="add del mod ord">
          <ac:chgData name="Rajagopalan Balaji" userId="fef2073b-d548-489c-9436-683445f1996c" providerId="ADAL" clId="{66DEBD97-7D9D-4163-9A67-BA932F264323}" dt="2022-08-23T14:26:32.200" v="406" actId="478"/>
          <ac:picMkLst>
            <pc:docMk/>
            <pc:sldMk cId="2843246532" sldId="534"/>
            <ac:picMk id="10" creationId="{13351FCE-49CE-73E6-FB97-51DEFD45B921}"/>
          </ac:picMkLst>
        </pc:picChg>
        <pc:picChg chg="add mod ord">
          <ac:chgData name="Rajagopalan Balaji" userId="fef2073b-d548-489c-9436-683445f1996c" providerId="ADAL" clId="{66DEBD97-7D9D-4163-9A67-BA932F264323}" dt="2022-08-23T14:28:16.800" v="411" actId="1076"/>
          <ac:picMkLst>
            <pc:docMk/>
            <pc:sldMk cId="2843246532" sldId="534"/>
            <ac:picMk id="14" creationId="{A83153A2-35F6-2C45-89F1-5846FCBAAC4D}"/>
          </ac:picMkLst>
        </pc:picChg>
      </pc:sldChg>
      <pc:sldChg chg="addSp modSp mod">
        <pc:chgData name="Rajagopalan Balaji" userId="fef2073b-d548-489c-9436-683445f1996c" providerId="ADAL" clId="{66DEBD97-7D9D-4163-9A67-BA932F264323}" dt="2022-08-23T17:06:51.412" v="791" actId="1076"/>
        <pc:sldMkLst>
          <pc:docMk/>
          <pc:sldMk cId="1641791249" sldId="871"/>
        </pc:sldMkLst>
        <pc:spChg chg="add mod">
          <ac:chgData name="Rajagopalan Balaji" userId="fef2073b-d548-489c-9436-683445f1996c" providerId="ADAL" clId="{66DEBD97-7D9D-4163-9A67-BA932F264323}" dt="2022-08-23T17:06:51.412" v="791" actId="1076"/>
          <ac:spMkLst>
            <pc:docMk/>
            <pc:sldMk cId="1641791249" sldId="871"/>
            <ac:spMk id="24" creationId="{30644B70-B152-DBDA-B0B9-CAB6E8D93363}"/>
          </ac:spMkLst>
        </pc:spChg>
      </pc:sldChg>
      <pc:sldChg chg="modSp mod ord">
        <pc:chgData name="Rajagopalan Balaji" userId="fef2073b-d548-489c-9436-683445f1996c" providerId="ADAL" clId="{66DEBD97-7D9D-4163-9A67-BA932F264323}" dt="2022-08-23T17:08:55.501" v="798"/>
        <pc:sldMkLst>
          <pc:docMk/>
          <pc:sldMk cId="974614056" sldId="1035"/>
        </pc:sldMkLst>
        <pc:spChg chg="mod">
          <ac:chgData name="Rajagopalan Balaji" userId="fef2073b-d548-489c-9436-683445f1996c" providerId="ADAL" clId="{66DEBD97-7D9D-4163-9A67-BA932F264323}" dt="2022-08-23T17:08:42.105" v="792" actId="27636"/>
          <ac:spMkLst>
            <pc:docMk/>
            <pc:sldMk cId="974614056" sldId="1035"/>
            <ac:spMk id="2" creationId="{F9A710ED-0E04-D046-85C1-58AD54E7FD90}"/>
          </ac:spMkLst>
        </pc:spChg>
      </pc:sldChg>
      <pc:sldChg chg="modAnim">
        <pc:chgData name="Rajagopalan Balaji" userId="fef2073b-d548-489c-9436-683445f1996c" providerId="ADAL" clId="{66DEBD97-7D9D-4163-9A67-BA932F264323}" dt="2022-09-01T23:19:55.041" v="865"/>
        <pc:sldMkLst>
          <pc:docMk/>
          <pc:sldMk cId="887730830" sldId="104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smtClean="0"/>
            </a:lvl1pPr>
          </a:lstStyle>
          <a:p>
            <a:pPr>
              <a:defRPr/>
            </a:pPr>
            <a:endParaRPr lang="en-AU"/>
          </a:p>
        </p:txBody>
      </p:sp>
      <p:sp>
        <p:nvSpPr>
          <p:cNvPr id="19459" name="Rectangle 3"/>
          <p:cNvSpPr>
            <a:spLocks noGrp="1" noChangeArrowheads="1"/>
          </p:cNvSpPr>
          <p:nvPr>
            <p:ph type="dt" sz="quarter" idx="1"/>
          </p:nvPr>
        </p:nvSpPr>
        <p:spPr bwMode="auto">
          <a:xfrm>
            <a:off x="3843338" y="0"/>
            <a:ext cx="2938462"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smtClean="0"/>
            </a:lvl1pPr>
          </a:lstStyle>
          <a:p>
            <a:pPr>
              <a:defRPr/>
            </a:pPr>
            <a:endParaRPr lang="en-AU"/>
          </a:p>
        </p:txBody>
      </p:sp>
      <p:sp>
        <p:nvSpPr>
          <p:cNvPr id="19460" name="Rectangle 4"/>
          <p:cNvSpPr>
            <a:spLocks noGrp="1" noChangeArrowheads="1"/>
          </p:cNvSpPr>
          <p:nvPr>
            <p:ph type="ftr" sz="quarter" idx="2"/>
          </p:nvPr>
        </p:nvSpPr>
        <p:spPr bwMode="auto">
          <a:xfrm>
            <a:off x="0" y="9423400"/>
            <a:ext cx="293846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smtClean="0"/>
            </a:lvl1pPr>
          </a:lstStyle>
          <a:p>
            <a:pPr>
              <a:defRPr/>
            </a:pPr>
            <a:endParaRPr lang="en-AU"/>
          </a:p>
        </p:txBody>
      </p:sp>
      <p:sp>
        <p:nvSpPr>
          <p:cNvPr id="19461" name="Rectangle 5"/>
          <p:cNvSpPr>
            <a:spLocks noGrp="1" noChangeArrowheads="1"/>
          </p:cNvSpPr>
          <p:nvPr>
            <p:ph type="sldNum" sz="quarter" idx="3"/>
          </p:nvPr>
        </p:nvSpPr>
        <p:spPr bwMode="auto">
          <a:xfrm>
            <a:off x="3843338" y="9423400"/>
            <a:ext cx="2938462"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smtClean="0"/>
            </a:lvl1pPr>
          </a:lstStyle>
          <a:p>
            <a:pPr>
              <a:defRPr/>
            </a:pPr>
            <a:fld id="{EFDBA69C-F943-44FF-ABDE-441D3B07FD67}" type="slidenum">
              <a:rPr lang="en-AU"/>
              <a:pPr>
                <a:defRPr/>
              </a:pPr>
              <a:t>‹#›</a:t>
            </a:fld>
            <a:endParaRPr lang="en-AU"/>
          </a:p>
        </p:txBody>
      </p:sp>
    </p:spTree>
    <p:extLst>
      <p:ext uri="{BB962C8B-B14F-4D97-AF65-F5344CB8AC3E}">
        <p14:creationId xmlns:p14="http://schemas.microsoft.com/office/powerpoint/2010/main" val="2172162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846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1750" y="0"/>
            <a:ext cx="2938463" cy="495300"/>
          </a:xfrm>
          <a:prstGeom prst="rect">
            <a:avLst/>
          </a:prstGeom>
        </p:spPr>
        <p:txBody>
          <a:bodyPr vert="horz" lIns="91440" tIns="45720" rIns="91440" bIns="45720" rtlCol="0"/>
          <a:lstStyle>
            <a:lvl1pPr algn="r">
              <a:defRPr sz="1200"/>
            </a:lvl1pPr>
          </a:lstStyle>
          <a:p>
            <a:fld id="{6184CC5B-B408-404B-AB46-210AAE1ACFC4}" type="datetimeFigureOut">
              <a:rPr lang="en-US" smtClean="0"/>
              <a:pPr/>
              <a:t>9/1/2022</a:t>
            </a:fld>
            <a:endParaRPr lang="en-US"/>
          </a:p>
        </p:txBody>
      </p:sp>
      <p:sp>
        <p:nvSpPr>
          <p:cNvPr id="4" name="Slide Image Placeholder 3"/>
          <p:cNvSpPr>
            <a:spLocks noGrp="1" noRot="1" noChangeAspect="1"/>
          </p:cNvSpPr>
          <p:nvPr>
            <p:ph type="sldImg" idx="2"/>
          </p:nvPr>
        </p:nvSpPr>
        <p:spPr>
          <a:xfrm>
            <a:off x="911225" y="744538"/>
            <a:ext cx="4959350" cy="37195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7863" y="4711700"/>
            <a:ext cx="5426075" cy="44624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1813"/>
            <a:ext cx="2938463" cy="4953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1750" y="9421813"/>
            <a:ext cx="2938463" cy="495300"/>
          </a:xfrm>
          <a:prstGeom prst="rect">
            <a:avLst/>
          </a:prstGeom>
        </p:spPr>
        <p:txBody>
          <a:bodyPr vert="horz" lIns="91440" tIns="45720" rIns="91440" bIns="45720" rtlCol="0" anchor="b"/>
          <a:lstStyle>
            <a:lvl1pPr algn="r">
              <a:defRPr sz="1200"/>
            </a:lvl1pPr>
          </a:lstStyle>
          <a:p>
            <a:fld id="{18B25F3D-E95B-47CF-B126-D7F15EF6E615}" type="slidenum">
              <a:rPr lang="en-US" smtClean="0"/>
              <a:pPr/>
              <a:t>‹#›</a:t>
            </a:fld>
            <a:endParaRPr lang="en-US"/>
          </a:p>
        </p:txBody>
      </p:sp>
    </p:spTree>
    <p:extLst>
      <p:ext uri="{BB962C8B-B14F-4D97-AF65-F5344CB8AC3E}">
        <p14:creationId xmlns:p14="http://schemas.microsoft.com/office/powerpoint/2010/main" val="249557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10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CB246C59-94A7-0119-AEFC-61E01A6E5B1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EC676-05B3-4C43-84CE-6E248C370FB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79555" name="Rectangle 2">
            <a:extLst>
              <a:ext uri="{FF2B5EF4-FFF2-40B4-BE49-F238E27FC236}">
                <a16:creationId xmlns:a16="http://schemas.microsoft.com/office/drawing/2014/main" id="{80EEF72F-73B9-42FD-1CB8-BD92BDAE938F}"/>
              </a:ext>
            </a:extLst>
          </p:cNvPr>
          <p:cNvSpPr>
            <a:spLocks noGrp="1" noRot="1" noChangeAspect="1" noChangeArrowheads="1" noTextEdit="1"/>
          </p:cNvSpPr>
          <p:nvPr>
            <p:ph type="sldImg"/>
          </p:nvPr>
        </p:nvSpPr>
        <p:spPr>
          <a:ln/>
        </p:spPr>
      </p:sp>
      <p:sp>
        <p:nvSpPr>
          <p:cNvPr id="279556" name="Rectangle 3">
            <a:extLst>
              <a:ext uri="{FF2B5EF4-FFF2-40B4-BE49-F238E27FC236}">
                <a16:creationId xmlns:a16="http://schemas.microsoft.com/office/drawing/2014/main" id="{CE382D1F-F109-6E74-26F1-019A5B10D8D1}"/>
              </a:ext>
            </a:extLst>
          </p:cNvPr>
          <p:cNvSpPr txBox="1">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ltLang="en-US">
                <a:ea typeface="ＭＳ Ｐゴシック" panose="020B0600070205080204" pitchFamily="34" charset="-128"/>
              </a:rPr>
              <a:t>paleo reconstructed streamflow indicates that periods of more severe, sustained drought have occurred in the past.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overall substantial variability and lower mean per 100 year period.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ln/>
        </p:spPr>
      </p:sp>
      <p:sp>
        <p:nvSpPr>
          <p:cNvPr id="117763" name="Rectangle 2"/>
          <p:cNvSpPr txBox="1">
            <a:spLocks noGrp="1" noChangeArrowheads="1"/>
          </p:cNvSpPr>
          <p:nvPr>
            <p:ph type="body" idx="1"/>
          </p:nvPr>
        </p:nvSpPr>
        <p:spPr>
          <a:solidFill>
            <a:srgbClr val="FFFFFF"/>
          </a:solidFill>
          <a:ln w="9360">
            <a:solidFill>
              <a:srgbClr val="000000"/>
            </a:solidFill>
            <a:miter lim="800000"/>
            <a:headEnd/>
            <a:tailEnd/>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
          <p:cNvSpPr>
            <a:spLocks noGrp="1" noRot="1" noChangeAspect="1" noChangeArrowheads="1" noTextEdit="1"/>
          </p:cNvSpPr>
          <p:nvPr>
            <p:ph type="sldImg"/>
          </p:nvPr>
        </p:nvSpPr>
        <p:spPr>
          <a:ln/>
        </p:spPr>
      </p:sp>
      <p:sp>
        <p:nvSpPr>
          <p:cNvPr id="118787" name="Rectangle 2"/>
          <p:cNvSpPr txBox="1">
            <a:spLocks noGrp="1" noChangeArrowheads="1"/>
          </p:cNvSpPr>
          <p:nvPr>
            <p:ph type="body" idx="1"/>
          </p:nvPr>
        </p:nvSpPr>
        <p:spPr>
          <a:noFill/>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ln/>
        </p:spPr>
      </p:sp>
      <p:sp>
        <p:nvSpPr>
          <p:cNvPr id="119811" name="Rectangle 2"/>
          <p:cNvSpPr txBox="1">
            <a:spLocks noGrp="1" noChangeArrowheads="1"/>
          </p:cNvSpPr>
          <p:nvPr>
            <p:ph type="body" idx="1"/>
          </p:nvPr>
        </p:nvSpPr>
        <p:spPr>
          <a:noFill/>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B0B8C-353F-374F-9191-2094A3AA7680}"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919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B0B8C-353F-374F-9191-2094A3AA7680}"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657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a:t>Figure 14, Figure 8, Figure 6, and Figure 5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B0B8C-353F-374F-9191-2094A3AA7680}"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7988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B0B8C-353F-374F-9191-2094A3AA7680}"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772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B0B8C-353F-374F-9191-2094A3AA7680}"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491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REPLACE WITH NEW VERSION FROM NATURE PAPER IN 2018????</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9040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206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90000"/>
              </a:lnSpc>
            </a:pPr>
            <a:r>
              <a:rPr lang="en-US" altLang="en-US" sz="2800" i="1" dirty="0"/>
              <a:t>Compartments </a:t>
            </a:r>
            <a:r>
              <a:rPr lang="en-US" altLang="en-US" sz="2800" dirty="0"/>
              <a:t>(storage reservoirs):</a:t>
            </a:r>
          </a:p>
          <a:p>
            <a:pPr lvl="1">
              <a:lnSpc>
                <a:spcPct val="90000"/>
              </a:lnSpc>
            </a:pPr>
            <a:r>
              <a:rPr lang="en-US" altLang="en-US" sz="2400" b="1" dirty="0"/>
              <a:t>Ocean</a:t>
            </a:r>
          </a:p>
          <a:p>
            <a:pPr lvl="1">
              <a:lnSpc>
                <a:spcPct val="90000"/>
              </a:lnSpc>
            </a:pPr>
            <a:r>
              <a:rPr lang="en-US" altLang="en-US" sz="2400" b="1" dirty="0"/>
              <a:t>Atmosphere</a:t>
            </a:r>
          </a:p>
          <a:p>
            <a:pPr lvl="1">
              <a:lnSpc>
                <a:spcPct val="90000"/>
              </a:lnSpc>
            </a:pPr>
            <a:r>
              <a:rPr lang="en-US" altLang="en-US" sz="2400" b="1" dirty="0"/>
              <a:t>Continent</a:t>
            </a:r>
          </a:p>
          <a:p>
            <a:pPr lvl="2">
              <a:lnSpc>
                <a:spcPct val="90000"/>
              </a:lnSpc>
            </a:pPr>
            <a:r>
              <a:rPr lang="en-US" altLang="en-US" sz="2000" b="1" dirty="0"/>
              <a:t>Surface impoundments (lakes, streams)</a:t>
            </a:r>
          </a:p>
          <a:p>
            <a:pPr lvl="2">
              <a:lnSpc>
                <a:spcPct val="90000"/>
              </a:lnSpc>
            </a:pPr>
            <a:r>
              <a:rPr lang="en-US" altLang="en-US" sz="2000" b="1" dirty="0"/>
              <a:t>Glaciers, </a:t>
            </a:r>
            <a:r>
              <a:rPr lang="en-US" altLang="en-US" sz="2000" b="1" dirty="0" err="1"/>
              <a:t>snowpacks</a:t>
            </a:r>
            <a:endParaRPr lang="en-US" altLang="en-US" sz="2000" b="1" dirty="0"/>
          </a:p>
          <a:p>
            <a:pPr lvl="2">
              <a:lnSpc>
                <a:spcPct val="90000"/>
              </a:lnSpc>
            </a:pPr>
            <a:r>
              <a:rPr lang="en-US" altLang="en-US" sz="2000" b="1" dirty="0"/>
              <a:t>Groundwater</a:t>
            </a:r>
          </a:p>
          <a:p>
            <a:endParaRPr lang="en-US" dirty="0"/>
          </a:p>
          <a:p>
            <a:pPr>
              <a:lnSpc>
                <a:spcPct val="90000"/>
              </a:lnSpc>
            </a:pPr>
            <a:r>
              <a:rPr lang="en-US" altLang="en-US" sz="2800" i="1" dirty="0"/>
              <a:t>Mechanisms</a:t>
            </a:r>
            <a:r>
              <a:rPr lang="en-US" altLang="en-US" sz="2800" dirty="0"/>
              <a:t> (interactions)</a:t>
            </a:r>
          </a:p>
          <a:p>
            <a:pPr lvl="1">
              <a:lnSpc>
                <a:spcPct val="90000"/>
              </a:lnSpc>
            </a:pPr>
            <a:r>
              <a:rPr lang="en-US" altLang="en-US" sz="2400" b="1" dirty="0"/>
              <a:t>Precipitation (rain, snow)</a:t>
            </a:r>
          </a:p>
          <a:p>
            <a:pPr lvl="1">
              <a:lnSpc>
                <a:spcPct val="90000"/>
              </a:lnSpc>
            </a:pPr>
            <a:r>
              <a:rPr lang="en-US" altLang="en-US" sz="2400" b="1" dirty="0"/>
              <a:t>Infiltration</a:t>
            </a:r>
          </a:p>
          <a:p>
            <a:pPr lvl="1">
              <a:lnSpc>
                <a:spcPct val="90000"/>
              </a:lnSpc>
            </a:pPr>
            <a:r>
              <a:rPr lang="en-US" altLang="en-US" sz="2400" b="1" dirty="0"/>
              <a:t>Evaporation, Transpiration </a:t>
            </a:r>
            <a:r>
              <a:rPr lang="en-US" altLang="en-US" sz="2400" b="1" dirty="0">
                <a:sym typeface="Wingdings" charset="2"/>
              </a:rPr>
              <a:t> Evapotranspiration</a:t>
            </a:r>
          </a:p>
          <a:p>
            <a:pPr lvl="1">
              <a:lnSpc>
                <a:spcPct val="90000"/>
              </a:lnSpc>
            </a:pPr>
            <a:r>
              <a:rPr lang="en-US" altLang="en-US" sz="2400" b="1" dirty="0"/>
              <a:t>Surface Runoff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450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Features:</a:t>
            </a:r>
          </a:p>
          <a:p>
            <a:r>
              <a:rPr lang="en-US" dirty="0"/>
              <a:t>Conservative: </a:t>
            </a:r>
            <a:r>
              <a:rPr lang="en-US" b="1" dirty="0"/>
              <a:t>Storage = Input – Output   (over a long period)</a:t>
            </a:r>
          </a:p>
          <a:p>
            <a:r>
              <a:rPr lang="en-US" dirty="0"/>
              <a:t>Water compartments are </a:t>
            </a:r>
            <a:r>
              <a:rPr lang="en-US" b="1" dirty="0"/>
              <a:t>not equal in terms of storage or residence time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166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Reservoir (box, compartment: M in mass units): An amount of material defined by certain physical, chemical, or biological characteristics that can be considered homogeneous</a:t>
            </a:r>
          </a:p>
          <a:p>
            <a:r>
              <a:rPr lang="en-US" dirty="0"/>
              <a:t>Ex. water in the ocean (property, reservoir)</a:t>
            </a:r>
          </a:p>
          <a:p>
            <a:endParaRPr lang="en-US" dirty="0"/>
          </a:p>
          <a:p>
            <a:r>
              <a:rPr lang="en-US" dirty="0"/>
              <a:t>Input: A flux of material into a reservoir</a:t>
            </a:r>
          </a:p>
          <a:p>
            <a:endParaRPr lang="en-US" dirty="0"/>
          </a:p>
          <a:p>
            <a:r>
              <a:rPr lang="en-US" dirty="0"/>
              <a:t>Output: A flux of material out of a reservoir</a:t>
            </a:r>
          </a:p>
          <a:p>
            <a:endParaRPr lang="en-US" dirty="0"/>
          </a:p>
          <a:p>
            <a:r>
              <a:rPr lang="en-US" dirty="0"/>
              <a:t>Flux: The amount of material transferred from one reservoir to another per unit time (M/T or M/TL2)</a:t>
            </a:r>
          </a:p>
          <a:p>
            <a:r>
              <a:rPr lang="en-US" dirty="0"/>
              <a:t>Ex. The rate of evaporation of water from the surface ocean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71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THE POINT THAT BECAUSE </a:t>
            </a:r>
            <a:r>
              <a:rPr lang="en-US" i="1" baseline="0" dirty="0">
                <a:latin typeface="Symbol" charset="2"/>
                <a:ea typeface="Symbol" charset="2"/>
                <a:cs typeface="Symbol" charset="2"/>
              </a:rPr>
              <a:t>r</a:t>
            </a:r>
            <a:r>
              <a:rPr lang="en-US" dirty="0"/>
              <a:t> IS ~CONSTANT,</a:t>
            </a:r>
            <a:r>
              <a:rPr lang="en-US" baseline="0" dirty="0"/>
              <a:t> WE CAN DEAL WITH VOLUME BALANCES AND NOT WORRY ABOUT CHANGES IN </a:t>
            </a:r>
            <a:r>
              <a:rPr lang="en-US" i="1" baseline="0" dirty="0">
                <a:latin typeface="Symbol" charset="2"/>
                <a:ea typeface="Symbol" charset="2"/>
                <a:cs typeface="Symbol" charset="2"/>
              </a:rPr>
              <a:t>r</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0143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143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548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know the </a:t>
            </a:r>
            <a:r>
              <a:rPr lang="en-US" b="1" dirty="0"/>
              <a:t>size </a:t>
            </a:r>
            <a:r>
              <a:rPr lang="en-US" dirty="0"/>
              <a:t>of compartments (</a:t>
            </a:r>
            <a:r>
              <a:rPr lang="en-US" b="1" dirty="0"/>
              <a:t>storage</a:t>
            </a:r>
            <a:r>
              <a:rPr lang="en-US" dirty="0"/>
              <a:t>) and </a:t>
            </a:r>
            <a:r>
              <a:rPr lang="en-US" b="1" dirty="0"/>
              <a:t>fluxes </a:t>
            </a:r>
            <a:r>
              <a:rPr lang="en-US" dirty="0"/>
              <a:t>to compare the supply and demand of water in systems</a:t>
            </a:r>
          </a:p>
          <a:p>
            <a:r>
              <a:rPr lang="en-US" dirty="0"/>
              <a:t>To allocate resources, need to know the </a:t>
            </a:r>
            <a:r>
              <a:rPr lang="en-US" b="1" dirty="0"/>
              <a:t>inputs (</a:t>
            </a:r>
            <a:r>
              <a:rPr lang="en-US" b="1" dirty="0" err="1"/>
              <a:t>precip</a:t>
            </a:r>
            <a:r>
              <a:rPr lang="en-US" b="1" dirty="0"/>
              <a:t>, etc.) </a:t>
            </a:r>
            <a:r>
              <a:rPr lang="en-US" dirty="0"/>
              <a:t>and </a:t>
            </a:r>
            <a:r>
              <a:rPr lang="en-US" b="1" dirty="0"/>
              <a:t>outputs (plant use, </a:t>
            </a:r>
            <a:r>
              <a:rPr lang="en-US" b="1" dirty="0" err="1"/>
              <a:t>evap</a:t>
            </a:r>
            <a:r>
              <a:rPr lang="en-US" b="1" dirty="0"/>
              <a:t>, etc.) </a:t>
            </a:r>
            <a:r>
              <a:rPr lang="en-US" dirty="0"/>
              <a:t>so that the amount that can safely be extracted can be calculated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1322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7698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Hydrologists like simplicity, so we often state volumetric units [L</a:t>
            </a:r>
            <a:r>
              <a:rPr lang="en-US" altLang="en-US" baseline="30000" dirty="0"/>
              <a:t>3</a:t>
            </a:r>
            <a:r>
              <a:rPr lang="en-US" altLang="en-US" dirty="0"/>
              <a:t>] as depths [L] applied to an area.</a:t>
            </a:r>
          </a:p>
          <a:p>
            <a:pPr lvl="3"/>
            <a:endParaRPr lang="en-US" altLang="en-US" dirty="0"/>
          </a:p>
          <a:p>
            <a:r>
              <a:rPr lang="en-US" altLang="en-US" dirty="0"/>
              <a:t>Example: A precipitation gauge may record a 3 cm storm.  Assuming that the rainfall was uniform across a 1 km</a:t>
            </a:r>
            <a:r>
              <a:rPr lang="en-US" altLang="en-US" baseline="30000" dirty="0"/>
              <a:t>2</a:t>
            </a:r>
            <a:r>
              <a:rPr lang="en-US" altLang="en-US" dirty="0"/>
              <a:t> catchment, 30,000 m</a:t>
            </a:r>
            <a:r>
              <a:rPr lang="en-US" altLang="en-US" baseline="30000" dirty="0"/>
              <a:t>3</a:t>
            </a:r>
            <a:r>
              <a:rPr lang="en-US" altLang="en-US" dirty="0"/>
              <a:t> of water entered the catchment as rain, but 3 cm is an easier quantity to deal with. Same with runoff…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921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25F3D-E95B-47CF-B126-D7F15EF6E615}" type="slidenum">
              <a:rPr lang="en-US" smtClean="0"/>
              <a:pPr/>
              <a:t>45</a:t>
            </a:fld>
            <a:endParaRPr lang="en-US"/>
          </a:p>
        </p:txBody>
      </p:sp>
    </p:spTree>
    <p:extLst>
      <p:ext uri="{BB962C8B-B14F-4D97-AF65-F5344CB8AC3E}">
        <p14:creationId xmlns:p14="http://schemas.microsoft.com/office/powerpoint/2010/main" val="2473886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996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79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arrows</a:t>
            </a:r>
            <a:r>
              <a:rPr lang="en-US" baseline="0" dirty="0"/>
              <a:t> from Figure 1.2.1 in Chow et 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3259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b="1" dirty="0"/>
              <a:t>FILL IN EQ 2.3.1 and 2.3.2 and 2.3.3</a:t>
            </a:r>
            <a:r>
              <a:rPr lang="en-US" sz="2400" b="1" baseline="0" dirty="0"/>
              <a:t> and 2.3.4</a:t>
            </a:r>
            <a:endParaRPr lang="en-US" sz="24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95C8D-8DBF-4D82-9B88-18D7EA0A9D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151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b="1" dirty="0"/>
              <a:t>“rainfall”</a:t>
            </a:r>
            <a:r>
              <a:rPr lang="en-US" sz="2400" b="1" baseline="0" dirty="0"/>
              <a:t>, then, </a:t>
            </a:r>
            <a:r>
              <a:rPr lang="en-US" sz="2400" b="1" dirty="0"/>
              <a:t>FILL IN EQ 2.3.5 </a:t>
            </a:r>
          </a:p>
          <a:p>
            <a:endParaRPr lang="en-US" sz="2400" b="1" dirty="0"/>
          </a:p>
          <a:p>
            <a:r>
              <a:rPr lang="en-US" sz="2400" b="1" dirty="0"/>
              <a:t>“streamflow”,</a:t>
            </a:r>
            <a:r>
              <a:rPr lang="en-US" sz="2400" b="1" baseline="0" dirty="0"/>
              <a:t> then FILL IN </a:t>
            </a:r>
            <a:r>
              <a:rPr lang="en-US" sz="2400" b="1" dirty="0"/>
              <a:t>2.3.6 and 2.3.7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95C8D-8DBF-4D82-9B88-18D7EA0A9D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8267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b="1" dirty="0"/>
              <a:t>“rainfall”</a:t>
            </a:r>
            <a:r>
              <a:rPr lang="en-US" sz="2400" b="1" baseline="0" dirty="0"/>
              <a:t>, then, </a:t>
            </a:r>
            <a:r>
              <a:rPr lang="en-US" sz="2400" b="1" dirty="0"/>
              <a:t>FILL IN EQ 2.3.5 </a:t>
            </a:r>
          </a:p>
          <a:p>
            <a:endParaRPr lang="en-US" sz="2400" b="1" dirty="0"/>
          </a:p>
          <a:p>
            <a:r>
              <a:rPr lang="en-US" sz="2400" b="1"/>
              <a:t>“streamflow”,</a:t>
            </a:r>
            <a:r>
              <a:rPr lang="en-US" sz="2400" b="1" baseline="0"/>
              <a:t> then FILL IN </a:t>
            </a:r>
            <a:r>
              <a:rPr lang="en-US" sz="2400" b="1"/>
              <a:t>2.3.6 </a:t>
            </a:r>
            <a:r>
              <a:rPr lang="en-US" sz="2400" b="1" dirty="0"/>
              <a:t>and 2.3.7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95C8D-8DBF-4D82-9B88-18D7EA0A9D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8823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95C8D-8DBF-4D82-9B88-18D7EA0A9D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87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95C8D-8DBF-4D82-9B88-18D7EA0A9D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404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95C8D-8DBF-4D82-9B88-18D7EA0A9D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1488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95C8D-8DBF-4D82-9B88-18D7EA0A9D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319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length of time that an </a:t>
            </a:r>
            <a:r>
              <a:rPr lang="en-US" b="1" dirty="0"/>
              <a:t>entity, in this case a water molecule, will remain in a reservoir</a:t>
            </a:r>
          </a:p>
          <a:p>
            <a:r>
              <a:rPr lang="en-US" dirty="0"/>
              <a:t>Only meaningful at steady-state </a:t>
            </a:r>
            <a:r>
              <a:rPr lang="en-US" b="1" dirty="0"/>
              <a:t>where I = O </a:t>
            </a:r>
          </a:p>
          <a:p>
            <a:r>
              <a:rPr lang="en-US" b="1" dirty="0"/>
              <a:t>Residence time t = S/I = S/O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131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7658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i="0" dirty="0">
                <a:solidFill>
                  <a:srgbClr val="FFFF00"/>
                </a:solidFill>
                <a:latin typeface="Tahoma" charset="0"/>
                <a:ea typeface="ＭＳ Ｐゴシック" charset="0"/>
              </a:rPr>
              <a:t>Residence time of fresh water.</a:t>
            </a:r>
          </a:p>
          <a:p>
            <a:pPr algn="l">
              <a:defRPr/>
            </a:pPr>
            <a:r>
              <a:rPr lang="en-US" i="0" dirty="0">
                <a:solidFill>
                  <a:srgbClr val="FFFFFF"/>
                </a:solidFill>
                <a:latin typeface="Tahoma" charset="0"/>
                <a:ea typeface="ＭＳ Ｐゴシック" charset="0"/>
              </a:rPr>
              <a:t>	Accessible fresh water above 800 m = 4.4 x 10</a:t>
            </a:r>
            <a:r>
              <a:rPr lang="en-US" i="0" baseline="30000" dirty="0">
                <a:solidFill>
                  <a:srgbClr val="FFFFFF"/>
                </a:solidFill>
                <a:latin typeface="Tahoma" charset="0"/>
                <a:ea typeface="ＭＳ Ｐゴシック" charset="0"/>
              </a:rPr>
              <a:t>6</a:t>
            </a:r>
            <a:r>
              <a:rPr lang="en-US" i="0" dirty="0">
                <a:solidFill>
                  <a:srgbClr val="FFFFFF"/>
                </a:solidFill>
                <a:latin typeface="Tahoma" charset="0"/>
                <a:ea typeface="ＭＳ Ｐゴシック" charset="0"/>
              </a:rPr>
              <a:t> km</a:t>
            </a:r>
            <a:r>
              <a:rPr lang="en-US" i="0" baseline="30000" dirty="0">
                <a:solidFill>
                  <a:srgbClr val="FFFFFF"/>
                </a:solidFill>
                <a:latin typeface="Tahoma" charset="0"/>
                <a:ea typeface="ＭＳ Ｐゴシック" charset="0"/>
              </a:rPr>
              <a:t>3</a:t>
            </a:r>
            <a:r>
              <a:rPr lang="en-US" i="0" dirty="0">
                <a:solidFill>
                  <a:srgbClr val="FFFFFF"/>
                </a:solidFill>
                <a:latin typeface="Tahoma" charset="0"/>
                <a:ea typeface="ＭＳ Ｐゴシック" charset="0"/>
              </a:rPr>
              <a:t> </a:t>
            </a:r>
          </a:p>
          <a:p>
            <a:pPr algn="l">
              <a:defRPr/>
            </a:pPr>
            <a:r>
              <a:rPr lang="en-US" i="0" dirty="0">
                <a:solidFill>
                  <a:srgbClr val="FFFFFF"/>
                </a:solidFill>
                <a:latin typeface="Tahoma" charset="0"/>
                <a:ea typeface="ＭＳ Ｐゴシック" charset="0"/>
              </a:rPr>
              <a:t>	Continental precipitation = 110,303 km</a:t>
            </a:r>
            <a:r>
              <a:rPr lang="en-US" i="0" baseline="30000" dirty="0">
                <a:solidFill>
                  <a:srgbClr val="FFFFFF"/>
                </a:solidFill>
                <a:latin typeface="Tahoma" charset="0"/>
                <a:ea typeface="ＭＳ Ｐゴシック" charset="0"/>
              </a:rPr>
              <a:t>3</a:t>
            </a:r>
            <a:r>
              <a:rPr lang="en-US" i="0" dirty="0">
                <a:solidFill>
                  <a:srgbClr val="FFFFFF"/>
                </a:solidFill>
                <a:latin typeface="Tahoma" charset="0"/>
                <a:ea typeface="ＭＳ Ｐゴシック" charset="0"/>
              </a:rPr>
              <a:t>/</a:t>
            </a:r>
            <a:r>
              <a:rPr lang="en-US" i="0" dirty="0" err="1">
                <a:solidFill>
                  <a:srgbClr val="FFFFFF"/>
                </a:solidFill>
                <a:latin typeface="Tahoma" charset="0"/>
                <a:ea typeface="ＭＳ Ｐゴシック" charset="0"/>
              </a:rPr>
              <a:t>yr</a:t>
            </a:r>
            <a:endParaRPr lang="en-US" i="0" dirty="0">
              <a:solidFill>
                <a:srgbClr val="FFFFFF"/>
              </a:solidFill>
              <a:latin typeface="Tahoma" charset="0"/>
              <a:ea typeface="ＭＳ Ｐゴシック" charset="0"/>
            </a:endParaRPr>
          </a:p>
          <a:p>
            <a:pPr algn="l">
              <a:defRPr/>
            </a:pPr>
            <a:r>
              <a:rPr lang="en-US" i="0" dirty="0">
                <a:solidFill>
                  <a:srgbClr val="FFFFFF"/>
                </a:solidFill>
                <a:latin typeface="Tahoma" charset="0"/>
                <a:ea typeface="ＭＳ Ｐゴシック" charset="0"/>
              </a:rPr>
              <a:t>	</a:t>
            </a:r>
            <a:r>
              <a:rPr lang="en-US" b="1" i="0" dirty="0">
                <a:solidFill>
                  <a:srgbClr val="FFFFFF"/>
                </a:solidFill>
                <a:latin typeface="Tahoma" charset="0"/>
                <a:ea typeface="ＭＳ Ｐゴシック" charset="0"/>
              </a:rPr>
              <a:t>T</a:t>
            </a:r>
            <a:r>
              <a:rPr lang="en-US" b="1" i="0" baseline="-25000" dirty="0">
                <a:solidFill>
                  <a:srgbClr val="FFFFFF"/>
                </a:solidFill>
                <a:latin typeface="Tahoma" charset="0"/>
                <a:ea typeface="ＭＳ Ｐゴシック" charset="0"/>
              </a:rPr>
              <a:t>R</a:t>
            </a:r>
            <a:r>
              <a:rPr lang="en-US" b="1" i="0" dirty="0">
                <a:solidFill>
                  <a:srgbClr val="FFFFFF"/>
                </a:solidFill>
                <a:latin typeface="Tahoma" charset="0"/>
                <a:ea typeface="ＭＳ Ｐゴシック" charset="0"/>
              </a:rPr>
              <a:t> = S/I = 40 years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36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5045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391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913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174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81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82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0652F-15F4-5B43-B257-066322CAC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337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92686-D069-CB4E-AF9D-EB2D03F58B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623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4294967295"/>
          </p:nvPr>
        </p:nvSpPr>
        <p:spPr bwMode="auto">
          <a:xfrm>
            <a:off x="3841451" y="9421044"/>
            <a:ext cx="2938780" cy="4959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fld id="{120A6774-2A3B-4B84-8F5E-E1CB9B0E6D88}" type="slidenum">
              <a:rPr lang="en-GB" altLang="en-US">
                <a:solidFill>
                  <a:srgbClr val="000000"/>
                </a:solidFill>
              </a:rPr>
              <a:pPr/>
              <a:t>15</a:t>
            </a:fld>
            <a:endParaRPr lang="en-GB" altLang="en-US">
              <a:solidFill>
                <a:srgbClr val="000000"/>
              </a:solidFill>
            </a:endParaRPr>
          </a:p>
        </p:txBody>
      </p:sp>
      <p:sp>
        <p:nvSpPr>
          <p:cNvPr id="191491" name="Slide Image Placeholder 1"/>
          <p:cNvSpPr>
            <a:spLocks noGrp="1" noRot="1" noChangeAspect="1" noTextEdit="1"/>
          </p:cNvSpPr>
          <p:nvPr>
            <p:ph type="sldImg"/>
          </p:nvPr>
        </p:nvSpPr>
        <p:spPr>
          <a:xfrm>
            <a:off x="1130300" y="742181"/>
            <a:ext cx="4521200" cy="3719513"/>
          </a:xfrm>
          <a:ln/>
        </p:spPr>
      </p:sp>
      <p:sp>
        <p:nvSpPr>
          <p:cNvPr id="191492" name="Notes Placeholder 2"/>
          <p:cNvSpPr txBox="1">
            <a:spLocks noGrp="1"/>
          </p:cNvSpPr>
          <p:nvPr>
            <p:ph type="body" idx="1"/>
          </p:nvPr>
        </p:nvSpPr>
        <p:spPr>
          <a:xfrm>
            <a:off x="678180" y="4711382"/>
            <a:ext cx="5425440" cy="4465138"/>
          </a:xfrm>
          <a:noFill/>
        </p:spPr>
        <p:txBody>
          <a:bodyPr lIns="95747" tIns="47873" rIns="95747" bIns="47873"/>
          <a:lstStyle/>
          <a:p>
            <a:endParaRPr lang="en-US" altLang="en-US"/>
          </a:p>
        </p:txBody>
      </p:sp>
      <p:sp>
        <p:nvSpPr>
          <p:cNvPr id="191493" name="Slide Number Placeholder 3"/>
          <p:cNvSpPr txBox="1">
            <a:spLocks noGrp="1"/>
          </p:cNvSpPr>
          <p:nvPr/>
        </p:nvSpPr>
        <p:spPr bwMode="auto">
          <a:xfrm>
            <a:off x="3841451" y="9421044"/>
            <a:ext cx="2938780" cy="49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47" tIns="47873" rIns="95747" bIns="47873" anchor="b"/>
          <a:lstStyle>
            <a:lvl1pPr>
              <a:spcBef>
                <a:spcPct val="30000"/>
              </a:spcBef>
              <a:buClr>
                <a:srgbClr val="000000"/>
              </a:buClr>
              <a:buSzPct val="100000"/>
              <a:buFont typeface="Times New Roman" pitchFamily="18" charset="0"/>
              <a:defRPr sz="1200">
                <a:solidFill>
                  <a:srgbClr val="000000"/>
                </a:solidFill>
                <a:latin typeface="Times New Roman" pitchFamily="18" charset="0"/>
              </a:defRPr>
            </a:lvl1pPr>
            <a:lvl2pPr marL="742950" indent="-285750">
              <a:spcBef>
                <a:spcPct val="30000"/>
              </a:spcBef>
              <a:buClr>
                <a:srgbClr val="000000"/>
              </a:buClr>
              <a:buSzPct val="100000"/>
              <a:buFont typeface="Times New Roman" pitchFamily="18" charset="0"/>
              <a:defRPr sz="1200">
                <a:solidFill>
                  <a:srgbClr val="000000"/>
                </a:solidFill>
                <a:latin typeface="Times New Roman" pitchFamily="18" charset="0"/>
              </a:defRPr>
            </a:lvl2pPr>
            <a:lvl3pPr marL="1143000" indent="-228600">
              <a:spcBef>
                <a:spcPct val="30000"/>
              </a:spcBef>
              <a:buClr>
                <a:srgbClr val="000000"/>
              </a:buClr>
              <a:buSzPct val="100000"/>
              <a:buFont typeface="Times New Roman" pitchFamily="18" charset="0"/>
              <a:defRPr sz="1200">
                <a:solidFill>
                  <a:srgbClr val="000000"/>
                </a:solidFill>
                <a:latin typeface="Times New Roman" pitchFamily="18" charset="0"/>
              </a:defRPr>
            </a:lvl3pPr>
            <a:lvl4pPr marL="1600200" indent="-228600">
              <a:spcBef>
                <a:spcPct val="30000"/>
              </a:spcBef>
              <a:buClr>
                <a:srgbClr val="000000"/>
              </a:buClr>
              <a:buSzPct val="100000"/>
              <a:buFont typeface="Times New Roman" pitchFamily="18" charset="0"/>
              <a:defRPr sz="1200">
                <a:solidFill>
                  <a:srgbClr val="000000"/>
                </a:solidFill>
                <a:latin typeface="Times New Roman" pitchFamily="18" charset="0"/>
              </a:defRPr>
            </a:lvl4pPr>
            <a:lvl5pPr marL="2057400" indent="-228600">
              <a:spcBef>
                <a:spcPct val="30000"/>
              </a:spcBef>
              <a:buClr>
                <a:srgbClr val="000000"/>
              </a:buClr>
              <a:buSzPct val="100000"/>
              <a:buFont typeface="Times New Roman" pitchFamily="18" charset="0"/>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a:spcBef>
                <a:spcPct val="0"/>
              </a:spcBef>
              <a:buClrTx/>
              <a:buSzTx/>
              <a:buFontTx/>
              <a:buNone/>
            </a:pPr>
            <a:fld id="{88369C61-9726-4436-A4FB-B62F71E77C90}" type="slidenum">
              <a:rPr lang="en-US" altLang="en-US" sz="1300" smtClean="0">
                <a:latin typeface="Arial" pitchFamily="34" charset="0"/>
              </a:rPr>
              <a:pPr algn="r">
                <a:spcBef>
                  <a:spcPct val="0"/>
                </a:spcBef>
                <a:buClrTx/>
                <a:buSzTx/>
                <a:buFontTx/>
                <a:buNone/>
              </a:pPr>
              <a:t>15</a:t>
            </a:fld>
            <a:endParaRPr lang="en-US" altLang="en-US" sz="13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5C2AA7B-C672-415A-B5F9-6E97E0590FD6}"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392FD5C-66EB-4695-84DA-799025D7C56C}"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ENERAL MASTER SLIDE Picture 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6858000"/>
          </a:xfrm>
          <a:prstGeom prst="rect">
            <a:avLst/>
          </a:prstGeom>
        </p:spPr>
        <p:txBody>
          <a:bodyPr/>
          <a:lstStyle>
            <a:lvl1pPr algn="ctr">
              <a:defRPr/>
            </a:lvl1pPr>
          </a:lstStyle>
          <a:p>
            <a:endParaRPr lang="fr-FR" dirty="0"/>
          </a:p>
          <a:p>
            <a:endParaRPr lang="fr-FR" dirty="0"/>
          </a:p>
          <a:p>
            <a:endParaRPr lang="fr-FR" dirty="0"/>
          </a:p>
          <a:p>
            <a:endParaRPr lang="fr-FR" dirty="0"/>
          </a:p>
          <a:p>
            <a:endParaRPr lang="fr-FR" dirty="0"/>
          </a:p>
        </p:txBody>
      </p:sp>
      <p:sp>
        <p:nvSpPr>
          <p:cNvPr id="4" name="Text Placeholder 3"/>
          <p:cNvSpPr>
            <a:spLocks noGrp="1"/>
          </p:cNvSpPr>
          <p:nvPr>
            <p:ph type="body" sz="quarter" idx="10" hasCustomPrompt="1"/>
          </p:nvPr>
        </p:nvSpPr>
        <p:spPr>
          <a:xfrm>
            <a:off x="473194" y="5181110"/>
            <a:ext cx="2533799" cy="358923"/>
          </a:xfrm>
          <a:prstGeom prst="rect">
            <a:avLst/>
          </a:prstGeom>
          <a:solidFill>
            <a:srgbClr val="0077D4"/>
          </a:solidFill>
        </p:spPr>
        <p:txBody>
          <a:bodyPr/>
          <a:lstStyle>
            <a:lvl1pPr marL="0" indent="0">
              <a:buNone/>
              <a:defRPr sz="2000" b="1">
                <a:solidFill>
                  <a:srgbClr val="EEF3FA"/>
                </a:solidFill>
              </a:defRPr>
            </a:lvl1pPr>
            <a:lvl2pPr marL="457200" indent="0">
              <a:buNone/>
              <a:defRPr/>
            </a:lvl2pPr>
          </a:lstStyle>
          <a:p>
            <a:pPr lvl="0"/>
            <a:r>
              <a:rPr lang="fr-FR" dirty="0"/>
              <a:t>DESCRIPTION PHOTO</a:t>
            </a:r>
          </a:p>
        </p:txBody>
      </p:sp>
      <p:sp>
        <p:nvSpPr>
          <p:cNvPr id="5" name="Text Placeholder 3"/>
          <p:cNvSpPr>
            <a:spLocks noGrp="1"/>
          </p:cNvSpPr>
          <p:nvPr>
            <p:ph type="body" sz="quarter" idx="11" hasCustomPrompt="1"/>
          </p:nvPr>
        </p:nvSpPr>
        <p:spPr>
          <a:xfrm>
            <a:off x="473194" y="4698956"/>
            <a:ext cx="3055093" cy="418803"/>
          </a:xfrm>
          <a:prstGeom prst="rect">
            <a:avLst/>
          </a:prstGeom>
          <a:solidFill>
            <a:srgbClr val="0077D4"/>
          </a:solidFill>
        </p:spPr>
        <p:txBody>
          <a:bodyPr/>
          <a:lstStyle>
            <a:lvl1pPr marL="0" indent="0">
              <a:buNone/>
              <a:defRPr sz="2400">
                <a:solidFill>
                  <a:srgbClr val="EEF3FA"/>
                </a:solidFill>
              </a:defRPr>
            </a:lvl1pPr>
            <a:lvl2pPr marL="457200" indent="0">
              <a:buNone/>
              <a:defRPr/>
            </a:lvl2pPr>
          </a:lstStyle>
          <a:p>
            <a:pPr lvl="0"/>
            <a:r>
              <a:rPr lang="fr-FR" dirty="0"/>
              <a:t>DESCRIPTION PHOTO</a:t>
            </a:r>
          </a:p>
        </p:txBody>
      </p:sp>
    </p:spTree>
    <p:extLst>
      <p:ext uri="{BB962C8B-B14F-4D97-AF65-F5344CB8AC3E}">
        <p14:creationId xmlns:p14="http://schemas.microsoft.com/office/powerpoint/2010/main" val="511243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ENERAL MASTER SLIDE Transition Slide">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7" name="Rectangle 6"/>
          <p:cNvSpPr/>
          <p:nvPr userDrawn="1"/>
        </p:nvSpPr>
        <p:spPr>
          <a:xfrm>
            <a:off x="-799" y="0"/>
            <a:ext cx="9143998" cy="3335383"/>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ext Placeholder 24"/>
          <p:cNvSpPr>
            <a:spLocks noGrp="1"/>
          </p:cNvSpPr>
          <p:nvPr>
            <p:ph type="body" sz="quarter" idx="11" hasCustomPrompt="1"/>
          </p:nvPr>
        </p:nvSpPr>
        <p:spPr>
          <a:xfrm>
            <a:off x="1609718" y="3655002"/>
            <a:ext cx="5922963" cy="606692"/>
          </a:xfrm>
          <a:prstGeom prst="rect">
            <a:avLst/>
          </a:prstGeom>
          <a:effectLst/>
        </p:spPr>
        <p:txBody>
          <a:bodyPr/>
          <a:lstStyle>
            <a:lvl1pPr marL="0" indent="0">
              <a:buNone/>
              <a:defRPr b="1" baseline="0">
                <a:solidFill>
                  <a:srgbClr val="0077D4"/>
                </a:solidFill>
              </a:defRPr>
            </a:lvl1pPr>
          </a:lstStyle>
          <a:p>
            <a:pPr lvl="0"/>
            <a:r>
              <a:rPr lang="en-US" dirty="0"/>
              <a:t>Transition Slide Headline</a:t>
            </a:r>
            <a:endParaRPr lang="fr-FR" dirty="0"/>
          </a:p>
        </p:txBody>
      </p:sp>
      <p:sp>
        <p:nvSpPr>
          <p:cNvPr id="9" name="Text Placeholder 24"/>
          <p:cNvSpPr>
            <a:spLocks noGrp="1"/>
          </p:cNvSpPr>
          <p:nvPr>
            <p:ph type="body" sz="quarter" idx="12" hasCustomPrompt="1"/>
          </p:nvPr>
        </p:nvSpPr>
        <p:spPr>
          <a:xfrm>
            <a:off x="1609717" y="4444580"/>
            <a:ext cx="5922963" cy="606692"/>
          </a:xfrm>
          <a:prstGeom prst="rect">
            <a:avLst/>
          </a:prstGeom>
        </p:spPr>
        <p:txBody>
          <a:bodyPr/>
          <a:lstStyle>
            <a:lvl1pPr marL="0" indent="0">
              <a:buNone/>
              <a:defRPr sz="2000" b="1" baseline="0">
                <a:solidFill>
                  <a:srgbClr val="363636"/>
                </a:solidFill>
              </a:defRPr>
            </a:lvl1pPr>
          </a:lstStyle>
          <a:p>
            <a:pPr lvl="0"/>
            <a:r>
              <a:rPr lang="en-US" dirty="0"/>
              <a:t>Additional details</a:t>
            </a:r>
            <a:endParaRPr lang="fr-FR" dirty="0"/>
          </a:p>
        </p:txBody>
      </p:sp>
      <p:sp>
        <p:nvSpPr>
          <p:cNvPr id="12" name="Text Placeholder 24"/>
          <p:cNvSpPr>
            <a:spLocks noGrp="1"/>
          </p:cNvSpPr>
          <p:nvPr>
            <p:ph type="body" sz="quarter" idx="13" hasCustomPrompt="1"/>
          </p:nvPr>
        </p:nvSpPr>
        <p:spPr>
          <a:xfrm>
            <a:off x="1609717" y="1845069"/>
            <a:ext cx="1124397" cy="1155593"/>
          </a:xfrm>
          <a:prstGeom prst="rect">
            <a:avLst/>
          </a:prstGeom>
          <a:effectLst/>
        </p:spPr>
        <p:txBody>
          <a:bodyPr/>
          <a:lstStyle>
            <a:lvl1pPr marL="0" indent="0" algn="l">
              <a:buNone/>
              <a:defRPr sz="8000" b="1" baseline="0">
                <a:solidFill>
                  <a:schemeClr val="bg1"/>
                </a:solidFill>
              </a:defRPr>
            </a:lvl1pPr>
          </a:lstStyle>
          <a:p>
            <a:pPr lvl="0"/>
            <a:r>
              <a:rPr lang="en-US" dirty="0"/>
              <a:t>X.</a:t>
            </a:r>
            <a:endParaRPr lang="fr-FR"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4562191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ENERAL MASTER SLIDE Quot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800" y="0"/>
            <a:ext cx="9144799"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196337" y="2085173"/>
            <a:ext cx="6887984" cy="2978286"/>
          </a:xfrm>
          <a:prstGeom prst="rect">
            <a:avLst/>
          </a:prstGeom>
          <a:noFill/>
          <a:ln w="19050">
            <a:noFill/>
          </a:ln>
        </p:spPr>
        <p:txBody>
          <a:bodyPr/>
          <a:lstStyle>
            <a:lvl1pPr marL="0" indent="0" algn="l">
              <a:buNone/>
              <a:defRPr sz="3600">
                <a:solidFill>
                  <a:srgbClr val="EEF3FA"/>
                </a:solidFill>
              </a:defRPr>
            </a:lvl1pPr>
            <a:lvl2pPr marL="457200" indent="0" algn="r">
              <a:buNone/>
              <a:defRPr sz="2400">
                <a:solidFill>
                  <a:srgbClr val="EEF3FA"/>
                </a:solidFill>
              </a:defRPr>
            </a:lvl2pPr>
          </a:lstStyle>
          <a:p>
            <a:pPr lvl="0"/>
            <a:r>
              <a:rPr lang="en-US" dirty="0"/>
              <a:t>Quotations are commonly printed as a means for inspiration and to </a:t>
            </a:r>
            <a:r>
              <a:rPr lang="en-US" dirty="0" err="1"/>
              <a:t>to</a:t>
            </a:r>
            <a:r>
              <a:rPr lang="en-US" dirty="0"/>
              <a:t> invoke philosophical thoughts from the reader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a:p>
            <a:pPr lvl="1"/>
            <a:r>
              <a:rPr lang="fr-FR" dirty="0"/>
              <a:t>					</a:t>
            </a:r>
          </a:p>
        </p:txBody>
      </p:sp>
      <p:sp>
        <p:nvSpPr>
          <p:cNvPr id="27" name="Text Placeholder 26"/>
          <p:cNvSpPr>
            <a:spLocks noGrp="1"/>
          </p:cNvSpPr>
          <p:nvPr>
            <p:ph type="body" sz="quarter" idx="14" hasCustomPrompt="1"/>
          </p:nvPr>
        </p:nvSpPr>
        <p:spPr>
          <a:xfrm>
            <a:off x="5589319" y="5311287"/>
            <a:ext cx="2495002" cy="547688"/>
          </a:xfrm>
          <a:prstGeom prst="rect">
            <a:avLst/>
          </a:prstGeom>
        </p:spPr>
        <p:txBody>
          <a:bodyPr/>
          <a:lstStyle>
            <a:lvl1pPr marL="0" indent="0" algn="r">
              <a:buNone/>
              <a:defRPr sz="2000" baseline="0">
                <a:solidFill>
                  <a:srgbClr val="EEF3FA"/>
                </a:solidFill>
              </a:defRPr>
            </a:lvl1pPr>
          </a:lstStyle>
          <a:p>
            <a:pPr lvl="0"/>
            <a:r>
              <a:rPr lang="fr-FR" dirty="0"/>
              <a:t>Source Name</a:t>
            </a:r>
          </a:p>
        </p:txBody>
      </p:sp>
      <p:sp>
        <p:nvSpPr>
          <p:cNvPr id="44" name="TextBox 43"/>
          <p:cNvSpPr txBox="1"/>
          <p:nvPr userDrawn="1"/>
        </p:nvSpPr>
        <p:spPr>
          <a:xfrm>
            <a:off x="526425" y="1741012"/>
            <a:ext cx="564022" cy="1569660"/>
          </a:xfrm>
          <a:prstGeom prst="rect">
            <a:avLst/>
          </a:prstGeom>
          <a:noFill/>
        </p:spPr>
        <p:txBody>
          <a:bodyPr wrap="square" rtlCol="0">
            <a:spAutoFit/>
          </a:bodyPr>
          <a:lstStyle/>
          <a:p>
            <a:r>
              <a:rPr lang="fr-FR" sz="9600" dirty="0">
                <a:solidFill>
                  <a:srgbClr val="EEF3FA"/>
                </a:solidFill>
                <a:latin typeface="Arial" panose="020B0604020202020204" pitchFamily="34" charset="0"/>
                <a:cs typeface="Arial" panose="020B0604020202020204" pitchFamily="34" charset="0"/>
              </a:rPr>
              <a:t>“</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5108478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ENERAL MASTER SLIDE Number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799" y="0"/>
            <a:ext cx="9143998" cy="68580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5289460" y="4627245"/>
            <a:ext cx="2495002" cy="547688"/>
          </a:xfrm>
          <a:prstGeom prst="rect">
            <a:avLst/>
          </a:prstGeom>
        </p:spPr>
        <p:txBody>
          <a:bodyPr/>
          <a:lstStyle>
            <a:lvl1pPr marL="0" indent="0" algn="r">
              <a:buNone/>
              <a:defRPr sz="2000" baseline="0">
                <a:solidFill>
                  <a:srgbClr val="EEF3FA"/>
                </a:solidFill>
              </a:defRPr>
            </a:lvl1pPr>
          </a:lstStyle>
          <a:p>
            <a:pPr lvl="0"/>
            <a:r>
              <a:rPr lang="fr-FR" dirty="0"/>
              <a:t>Source Name</a:t>
            </a:r>
          </a:p>
        </p:txBody>
      </p:sp>
      <p:sp>
        <p:nvSpPr>
          <p:cNvPr id="3" name="Text Placeholder 2"/>
          <p:cNvSpPr>
            <a:spLocks noGrp="1"/>
          </p:cNvSpPr>
          <p:nvPr>
            <p:ph type="body" sz="quarter" idx="15" hasCustomPrompt="1"/>
          </p:nvPr>
        </p:nvSpPr>
        <p:spPr>
          <a:xfrm>
            <a:off x="1196337" y="1860064"/>
            <a:ext cx="6588125" cy="581321"/>
          </a:xfrm>
          <a:prstGeom prst="rect">
            <a:avLst/>
          </a:prstGeom>
        </p:spPr>
        <p:txBody>
          <a:bodyPr/>
          <a:lstStyle>
            <a:lvl1pPr marL="0" indent="0" algn="ctr">
              <a:buNone/>
              <a:defRPr baseline="0">
                <a:solidFill>
                  <a:srgbClr val="EEF3FA"/>
                </a:solidFill>
              </a:defRPr>
            </a:lvl1pPr>
          </a:lstStyle>
          <a:p>
            <a:pPr lvl="0"/>
            <a:r>
              <a:rPr lang="fr-FR" dirty="0"/>
              <a:t>USE BIG NUMBERS FOR BIG IMPACT</a:t>
            </a:r>
          </a:p>
        </p:txBody>
      </p:sp>
      <p:sp>
        <p:nvSpPr>
          <p:cNvPr id="9" name="Text Placeholder 2"/>
          <p:cNvSpPr>
            <a:spLocks noGrp="1"/>
          </p:cNvSpPr>
          <p:nvPr>
            <p:ph type="body" sz="quarter" idx="16" hasCustomPrompt="1"/>
          </p:nvPr>
        </p:nvSpPr>
        <p:spPr>
          <a:xfrm>
            <a:off x="863125" y="2700910"/>
            <a:ext cx="7204105" cy="1401071"/>
          </a:xfrm>
          <a:prstGeom prst="rect">
            <a:avLst/>
          </a:prstGeom>
        </p:spPr>
        <p:txBody>
          <a:bodyPr/>
          <a:lstStyle>
            <a:lvl1pPr marL="0" indent="0" algn="ctr">
              <a:buNone/>
              <a:defRPr lang="fr-FR" sz="9600" b="1" kern="1200" baseline="0" dirty="0" smtClean="0">
                <a:solidFill>
                  <a:srgbClr val="EEF3FA"/>
                </a:solidFill>
                <a:latin typeface="+mn-lt"/>
                <a:ea typeface="+mn-ea"/>
                <a:cs typeface="+mn-cs"/>
              </a:defRPr>
            </a:lvl1pPr>
          </a:lstStyle>
          <a:p>
            <a:pPr lvl="0"/>
            <a:r>
              <a:rPr lang="fr-FR" dirty="0"/>
              <a:t>100.000.000$</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40879832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004983"/>
            </a:gs>
            <a:gs pos="100000">
              <a:srgbClr val="0077D4"/>
            </a:gs>
          </a:gsLst>
          <a:lin ang="135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3270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ogo_Slide">
    <p:spTree>
      <p:nvGrpSpPr>
        <p:cNvPr id="1" name=""/>
        <p:cNvGrpSpPr/>
        <p:nvPr/>
      </p:nvGrpSpPr>
      <p:grpSpPr>
        <a:xfrm>
          <a:off x="0" y="0"/>
          <a:ext cx="0" cy="0"/>
          <a:chOff x="0" y="0"/>
          <a:chExt cx="0" cy="0"/>
        </a:xfrm>
      </p:grpSpPr>
      <p:sp>
        <p:nvSpPr>
          <p:cNvPr id="7" name="Rectangle 6"/>
          <p:cNvSpPr/>
          <p:nvPr userDrawn="1"/>
        </p:nvSpPr>
        <p:spPr>
          <a:xfrm>
            <a:off x="0" y="0"/>
            <a:ext cx="9154164" cy="6858000"/>
          </a:xfrm>
          <a:prstGeom prst="rect">
            <a:avLst/>
          </a:prstGeom>
          <a:gradFill>
            <a:gsLst>
              <a:gs pos="0">
                <a:srgbClr val="004983"/>
              </a:gs>
              <a:gs pos="100000">
                <a:srgbClr val="0077D4"/>
              </a:gs>
            </a:gsLst>
            <a:lin ang="135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2" name="Text Placeholder 24"/>
          <p:cNvSpPr>
            <a:spLocks noGrp="1"/>
          </p:cNvSpPr>
          <p:nvPr>
            <p:ph type="body" sz="quarter" idx="13" hasCustomPrompt="1"/>
          </p:nvPr>
        </p:nvSpPr>
        <p:spPr>
          <a:xfrm>
            <a:off x="421716" y="187136"/>
            <a:ext cx="8355083" cy="1155593"/>
          </a:xfrm>
          <a:prstGeom prst="rect">
            <a:avLst/>
          </a:prstGeom>
          <a:effectLst/>
        </p:spPr>
        <p:txBody>
          <a:bodyPr/>
          <a:lstStyle>
            <a:lvl1pPr marL="0" indent="0" algn="l">
              <a:buNone/>
              <a:defRPr sz="6000" b="1" baseline="0">
                <a:solidFill>
                  <a:schemeClr val="bg1"/>
                </a:solidFill>
              </a:defRPr>
            </a:lvl1pPr>
          </a:lstStyle>
          <a:p>
            <a:pPr lvl="0"/>
            <a:r>
              <a:rPr lang="en-US" dirty="0"/>
              <a:t>Logos : copy/paste </a:t>
            </a:r>
            <a:endParaRPr lang="fr-FR"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51738" y="3050380"/>
            <a:ext cx="1302403" cy="1218446"/>
          </a:xfrm>
          <a:prstGeom prst="rect">
            <a:avLst/>
          </a:prstGeom>
        </p:spPr>
      </p:pic>
      <p:sp>
        <p:nvSpPr>
          <p:cNvPr id="15" name="Text Placeholder 22"/>
          <p:cNvSpPr txBox="1">
            <a:spLocks/>
          </p:cNvSpPr>
          <p:nvPr userDrawn="1"/>
        </p:nvSpPr>
        <p:spPr>
          <a:xfrm>
            <a:off x="4292149" y="4533088"/>
            <a:ext cx="1399508" cy="354245"/>
          </a:xfrm>
          <a:prstGeom prst="rect">
            <a:avLst/>
          </a:prstGeom>
          <a:noFill/>
        </p:spPr>
        <p:txBody>
          <a:bodyPr/>
          <a:lstStyle>
            <a:lvl1pPr marL="0" indent="0" algn="ctr" defTabSz="457200" rtl="0" eaLnBrk="1" latinLnBrk="0" hangingPunct="1">
              <a:spcBef>
                <a:spcPct val="20000"/>
              </a:spcBef>
              <a:buFont typeface="Arial"/>
              <a:buNone/>
              <a:defRPr sz="1400" b="1" kern="120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0" dirty="0">
                <a:solidFill>
                  <a:schemeClr val="bg1"/>
                </a:solidFill>
                <a:latin typeface="Arial" panose="020B0604020202020204" pitchFamily="34" charset="0"/>
                <a:cs typeface="Arial" panose="020B0604020202020204" pitchFamily="34" charset="0"/>
              </a:rPr>
              <a:t>UNESCO</a:t>
            </a:r>
            <a:endParaRPr lang="fr-FR" sz="2000" b="0" dirty="0">
              <a:solidFill>
                <a:schemeClr val="bg1"/>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1931" y="4540288"/>
            <a:ext cx="430218" cy="331788"/>
          </a:xfrm>
          <a:prstGeom prst="rect">
            <a:avLst/>
          </a:prstGeom>
        </p:spPr>
      </p:pic>
      <p:pic>
        <p:nvPicPr>
          <p:cNvPr id="17" name="Imag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4256149" y="4474465"/>
            <a:ext cx="231965" cy="721269"/>
          </a:xfrm>
          <a:prstGeom prst="rect">
            <a:avLst/>
          </a:prstGeom>
        </p:spPr>
      </p:pic>
      <p:pic>
        <p:nvPicPr>
          <p:cNvPr id="2" name="Pictur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78045" y="5318127"/>
            <a:ext cx="1454108" cy="582914"/>
          </a:xfrm>
          <a:prstGeom prst="rect">
            <a:avLst/>
          </a:prstGeom>
        </p:spPr>
      </p:pic>
      <p:pic>
        <p:nvPicPr>
          <p:cNvPr id="3" name="Picture 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70365" y="6081384"/>
            <a:ext cx="1102451" cy="547866"/>
          </a:xfrm>
          <a:prstGeom prst="rect">
            <a:avLst/>
          </a:prstGeom>
        </p:spPr>
      </p:pic>
      <p:pic>
        <p:nvPicPr>
          <p:cNvPr id="4" name="Picture 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579925" y="5325730"/>
            <a:ext cx="1116080" cy="567708"/>
          </a:xfrm>
          <a:prstGeom prst="rect">
            <a:avLst/>
          </a:prstGeom>
        </p:spPr>
      </p:pic>
      <p:pic>
        <p:nvPicPr>
          <p:cNvPr id="5" name="Picture 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566237" y="6081384"/>
            <a:ext cx="1085930" cy="552741"/>
          </a:xfrm>
          <a:prstGeom prst="rect">
            <a:avLst/>
          </a:prstGeom>
        </p:spPr>
      </p:pic>
      <p:pic>
        <p:nvPicPr>
          <p:cNvPr id="6" name="Picture 5"/>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907608" y="6125671"/>
            <a:ext cx="1134673" cy="542164"/>
          </a:xfrm>
          <a:prstGeom prst="rect">
            <a:avLst/>
          </a:prstGeom>
        </p:spPr>
      </p:pic>
      <p:pic>
        <p:nvPicPr>
          <p:cNvPr id="9" name="Picture 8"/>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864127" y="1459049"/>
            <a:ext cx="1245074" cy="1271755"/>
          </a:xfrm>
          <a:prstGeom prst="rect">
            <a:avLst/>
          </a:prstGeom>
        </p:spPr>
      </p:pic>
      <p:pic>
        <p:nvPicPr>
          <p:cNvPr id="18" name="Picture 17"/>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565985" y="1465122"/>
            <a:ext cx="1188156" cy="1419936"/>
          </a:xfrm>
          <a:prstGeom prst="rect">
            <a:avLst/>
          </a:prstGeom>
        </p:spPr>
      </p:pic>
      <p:sp>
        <p:nvSpPr>
          <p:cNvPr id="19" name="TextBox 18"/>
          <p:cNvSpPr txBox="1"/>
          <p:nvPr userDrawn="1"/>
        </p:nvSpPr>
        <p:spPr>
          <a:xfrm>
            <a:off x="421715" y="1618996"/>
            <a:ext cx="2818087" cy="923330"/>
          </a:xfrm>
          <a:prstGeom prst="rect">
            <a:avLst/>
          </a:prstGeom>
          <a:noFill/>
        </p:spPr>
        <p:txBody>
          <a:bodyPr wrap="square" rtlCol="0">
            <a:spAutoFit/>
          </a:bodyPr>
          <a:lstStyle/>
          <a:p>
            <a:r>
              <a:rPr lang="en-US" b="1" u="none" dirty="0">
                <a:solidFill>
                  <a:schemeClr val="bg1"/>
                </a:solidFill>
              </a:rPr>
              <a:t>UNESCO Logo</a:t>
            </a:r>
            <a:r>
              <a:rPr lang="en-US" b="1" u="none" baseline="0" dirty="0">
                <a:solidFill>
                  <a:schemeClr val="bg1"/>
                </a:solidFill>
              </a:rPr>
              <a:t> (FRONT PAGE – No other Logo on the front page)</a:t>
            </a:r>
            <a:endParaRPr lang="en-US" b="1" u="none" dirty="0">
              <a:solidFill>
                <a:schemeClr val="bg1"/>
              </a:solidFill>
            </a:endParaRPr>
          </a:p>
        </p:txBody>
      </p:sp>
      <p:sp>
        <p:nvSpPr>
          <p:cNvPr id="21" name="TextBox 20"/>
          <p:cNvSpPr txBox="1"/>
          <p:nvPr userDrawn="1"/>
        </p:nvSpPr>
        <p:spPr>
          <a:xfrm>
            <a:off x="497129" y="5351671"/>
            <a:ext cx="3257830" cy="1200329"/>
          </a:xfrm>
          <a:prstGeom prst="rect">
            <a:avLst/>
          </a:prstGeom>
          <a:noFill/>
        </p:spPr>
        <p:txBody>
          <a:bodyPr wrap="square" rtlCol="0">
            <a:spAutoFit/>
          </a:bodyPr>
          <a:lstStyle/>
          <a:p>
            <a:r>
              <a:rPr lang="en-US" b="1" dirty="0">
                <a:solidFill>
                  <a:schemeClr val="bg1"/>
                </a:solidFill>
              </a:rPr>
              <a:t>UNESCO </a:t>
            </a:r>
            <a:r>
              <a:rPr lang="en-US" b="1" baseline="0" dirty="0">
                <a:solidFill>
                  <a:schemeClr val="bg1"/>
                </a:solidFill>
              </a:rPr>
              <a:t>+ Secondary Logo “in line” (IN THE FOOTER ONLY, only if needed, never in the case of Field Offices of Sectors)</a:t>
            </a:r>
            <a:endParaRPr lang="en-US" b="1" dirty="0">
              <a:solidFill>
                <a:schemeClr val="bg1"/>
              </a:solidFill>
            </a:endParaRPr>
          </a:p>
        </p:txBody>
      </p:sp>
      <p:sp>
        <p:nvSpPr>
          <p:cNvPr id="22" name="TextBox 21"/>
          <p:cNvSpPr txBox="1"/>
          <p:nvPr userDrawn="1"/>
        </p:nvSpPr>
        <p:spPr>
          <a:xfrm>
            <a:off x="532723" y="4272404"/>
            <a:ext cx="2494284" cy="923330"/>
          </a:xfrm>
          <a:prstGeom prst="rect">
            <a:avLst/>
          </a:prstGeom>
          <a:noFill/>
        </p:spPr>
        <p:txBody>
          <a:bodyPr wrap="square" rtlCol="0">
            <a:spAutoFit/>
          </a:bodyPr>
          <a:lstStyle/>
          <a:p>
            <a:r>
              <a:rPr lang="en-US" b="1" dirty="0">
                <a:solidFill>
                  <a:schemeClr val="bg1"/>
                </a:solidFill>
              </a:rPr>
              <a:t>UNESCO Logo</a:t>
            </a:r>
            <a:r>
              <a:rPr lang="en-US" b="1" baseline="0" dirty="0">
                <a:solidFill>
                  <a:schemeClr val="bg1"/>
                </a:solidFill>
              </a:rPr>
              <a:t> (FOOTER – Use this logo by default)</a:t>
            </a:r>
            <a:endParaRPr lang="en-US" b="1" dirty="0">
              <a:solidFill>
                <a:schemeClr val="bg1"/>
              </a:solidFill>
            </a:endParaRPr>
          </a:p>
        </p:txBody>
      </p:sp>
      <p:pic>
        <p:nvPicPr>
          <p:cNvPr id="8" name="Picture 7"/>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298668" y="3096058"/>
            <a:ext cx="1144775" cy="1231997"/>
          </a:xfrm>
          <a:prstGeom prst="rect">
            <a:avLst/>
          </a:prstGeom>
        </p:spPr>
      </p:pic>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991903" y="3028009"/>
            <a:ext cx="1069003" cy="1301696"/>
          </a:xfrm>
          <a:prstGeom prst="rect">
            <a:avLst/>
          </a:prstGeom>
        </p:spPr>
      </p:pic>
      <p:pic>
        <p:nvPicPr>
          <p:cNvPr id="13" name="Picture 12"/>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6219187" y="1508597"/>
            <a:ext cx="1213496" cy="1289339"/>
          </a:xfrm>
          <a:prstGeom prst="rect">
            <a:avLst/>
          </a:prstGeom>
        </p:spPr>
      </p:pic>
    </p:spTree>
    <p:extLst>
      <p:ext uri="{BB962C8B-B14F-4D97-AF65-F5344CB8AC3E}">
        <p14:creationId xmlns:p14="http://schemas.microsoft.com/office/powerpoint/2010/main" val="28499277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
        <p:nvSpPr>
          <p:cNvPr id="6" name="Rectangle 5"/>
          <p:cNvSpPr/>
          <p:nvPr userDrawn="1"/>
        </p:nvSpPr>
        <p:spPr>
          <a:xfrm>
            <a:off x="2286000" y="2967335"/>
            <a:ext cx="4572000" cy="923330"/>
          </a:xfrm>
          <a:prstGeom prst="rect">
            <a:avLst/>
          </a:prstGeom>
        </p:spPr>
        <p:txBody>
          <a:bodyPr>
            <a:spAutoFit/>
          </a:bodyPr>
          <a:lstStyle/>
          <a:p>
            <a:r>
              <a:rPr lang="fr-FR" dirty="0">
                <a:effectLst/>
              </a:rPr>
              <a:t> </a:t>
            </a:r>
          </a:p>
          <a:p>
            <a:br>
              <a:rPr lang="fr-FR" dirty="0"/>
            </a:br>
            <a:endParaRPr lang="fr-FR" dirty="0"/>
          </a:p>
        </p:txBody>
      </p:sp>
    </p:spTree>
    <p:extLst>
      <p:ext uri="{BB962C8B-B14F-4D97-AF65-F5344CB8AC3E}">
        <p14:creationId xmlns:p14="http://schemas.microsoft.com/office/powerpoint/2010/main" val="6629383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9792827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9F3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537035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39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413317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66F1EB9-A0BD-4862-BD74-35F09DFC124D}"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FFD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37568054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Magenta">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EC6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5010413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0907469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5" name="Rectangle 14"/>
          <p:cNvSpPr/>
          <p:nvPr userDrawn="1"/>
        </p:nvSpPr>
        <p:spPr>
          <a:xfrm>
            <a:off x="0" y="1348796"/>
            <a:ext cx="9144000" cy="651911"/>
          </a:xfrm>
          <a:prstGeom prst="rect">
            <a:avLst/>
          </a:prstGeom>
          <a:solidFill>
            <a:srgbClr val="004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1589029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CDB7-B7AC-5747-BF59-ABCC91A1ED0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it-IT"/>
          </a:p>
        </p:txBody>
      </p:sp>
      <p:sp>
        <p:nvSpPr>
          <p:cNvPr id="3" name="Subtitle 2">
            <a:extLst>
              <a:ext uri="{FF2B5EF4-FFF2-40B4-BE49-F238E27FC236}">
                <a16:creationId xmlns:a16="http://schemas.microsoft.com/office/drawing/2014/main" id="{FA67ACDB-17E4-D940-AEC2-FC58354B11F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t-IT"/>
          </a:p>
        </p:txBody>
      </p:sp>
    </p:spTree>
    <p:extLst>
      <p:ext uri="{BB962C8B-B14F-4D97-AF65-F5344CB8AC3E}">
        <p14:creationId xmlns:p14="http://schemas.microsoft.com/office/powerpoint/2010/main" val="27218909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5421829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7924866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5045279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2639437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Fall 2021</a:t>
            </a:r>
          </a:p>
        </p:txBody>
      </p:sp>
      <p:sp>
        <p:nvSpPr>
          <p:cNvPr id="8" name="Footer Placeholder 7"/>
          <p:cNvSpPr>
            <a:spLocks noGrp="1"/>
          </p:cNvSpPr>
          <p:nvPr>
            <p:ph type="ftr" sz="quarter" idx="11"/>
          </p:nvPr>
        </p:nvSpPr>
        <p:spPr/>
        <p:txBody>
          <a:bodyPr/>
          <a:lstStyle/>
          <a:p>
            <a:r>
              <a:rPr lang="en-US"/>
              <a:t>CVEN 5333 – Physical Hydrology; Gooseff</a:t>
            </a:r>
          </a:p>
        </p:txBody>
      </p:sp>
      <p:sp>
        <p:nvSpPr>
          <p:cNvPr id="9" name="Slide Number Placeholder 8"/>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667557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47237C1-02FA-4C82-874C-A527A268E637}"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Fall 2021</a:t>
            </a:r>
          </a:p>
        </p:txBody>
      </p:sp>
      <p:sp>
        <p:nvSpPr>
          <p:cNvPr id="4" name="Footer Placeholder 3"/>
          <p:cNvSpPr>
            <a:spLocks noGrp="1"/>
          </p:cNvSpPr>
          <p:nvPr>
            <p:ph type="ftr" sz="quarter" idx="11"/>
          </p:nvPr>
        </p:nvSpPr>
        <p:spPr/>
        <p:txBody>
          <a:bodyPr/>
          <a:lstStyle/>
          <a:p>
            <a:r>
              <a:rPr lang="en-US"/>
              <a:t>CVEN 5333 – Physical Hydrology; Gooseff</a:t>
            </a:r>
          </a:p>
        </p:txBody>
      </p:sp>
      <p:sp>
        <p:nvSpPr>
          <p:cNvPr id="5" name="Slide Number Placeholder 4"/>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486810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2021</a:t>
            </a:r>
          </a:p>
        </p:txBody>
      </p:sp>
      <p:sp>
        <p:nvSpPr>
          <p:cNvPr id="3" name="Footer Placeholder 2"/>
          <p:cNvSpPr>
            <a:spLocks noGrp="1"/>
          </p:cNvSpPr>
          <p:nvPr>
            <p:ph type="ftr" sz="quarter" idx="11"/>
          </p:nvPr>
        </p:nvSpPr>
        <p:spPr/>
        <p:txBody>
          <a:bodyPr/>
          <a:lstStyle/>
          <a:p>
            <a:r>
              <a:rPr lang="en-US"/>
              <a:t>CVEN 5333 – Physical Hydrology; Gooseff</a:t>
            </a:r>
          </a:p>
        </p:txBody>
      </p:sp>
      <p:sp>
        <p:nvSpPr>
          <p:cNvPr id="4" name="Slide Number Placeholder 3"/>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5233304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5495016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7285545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1480261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9228944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F0EB3C7-1A13-BE43-948C-2D4A600DBD6F}" type="slidenum">
              <a:rPr lang="en-US" altLang="en-US"/>
              <a:pPr/>
              <a:t>‹#›</a:t>
            </a:fld>
            <a:endParaRPr lang="en-US" altLang="en-US"/>
          </a:p>
        </p:txBody>
      </p:sp>
    </p:spTree>
    <p:extLst>
      <p:ext uri="{BB962C8B-B14F-4D97-AF65-F5344CB8AC3E}">
        <p14:creationId xmlns:p14="http://schemas.microsoft.com/office/powerpoint/2010/main" val="1773044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965C-97AB-2748-93F1-F907D285FEB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2514464-0E37-9A49-8262-941383E7597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B0C2-4D59-C842-919B-2A0868C6C783}"/>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5" name="Footer Placeholder 4">
            <a:extLst>
              <a:ext uri="{FF2B5EF4-FFF2-40B4-BE49-F238E27FC236}">
                <a16:creationId xmlns:a16="http://schemas.microsoft.com/office/drawing/2014/main" id="{7D1F139B-34DF-5D49-84C2-E8F329EF4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3CDAB-4FC2-D845-BDB5-764C2BA53E4C}"/>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14813428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7171-88FD-DD4F-80C2-70A81CDDA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C7CF5-B117-8949-BF54-FE79A964A2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A0683F-DB81-2242-99BE-4F9E4E77C727}"/>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5" name="Footer Placeholder 4">
            <a:extLst>
              <a:ext uri="{FF2B5EF4-FFF2-40B4-BE49-F238E27FC236}">
                <a16:creationId xmlns:a16="http://schemas.microsoft.com/office/drawing/2014/main" id="{0041E6FA-94AB-864C-9D3E-EA937CE95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10A81-A376-CD4D-945E-CF2DC2692960}"/>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1567411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68A3-4D98-AD4B-9189-10CD0CFF7BE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42A23E-621C-034B-9845-0B1504E1230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D0C402-1919-DB40-9C3F-9189FCB4DDDE}"/>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5" name="Footer Placeholder 4">
            <a:extLst>
              <a:ext uri="{FF2B5EF4-FFF2-40B4-BE49-F238E27FC236}">
                <a16:creationId xmlns:a16="http://schemas.microsoft.com/office/drawing/2014/main" id="{F2F4181E-CB01-D249-88CA-ECC56ABA6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F85B3-BD1F-004F-B260-7372868BF7AD}"/>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77258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E0F67FDE-A842-4DF9-AFA0-6C0282BF2D5D}"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9B1DD-FEC2-1C40-8687-ADD158EE2C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ED3D9-962F-1840-B2E7-BFA45AC6E1C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461AB-1B4D-C941-B658-31AED6FC0EA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B202F3-2FD1-E842-80B2-38A0FE10538A}"/>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6" name="Footer Placeholder 5">
            <a:extLst>
              <a:ext uri="{FF2B5EF4-FFF2-40B4-BE49-F238E27FC236}">
                <a16:creationId xmlns:a16="http://schemas.microsoft.com/office/drawing/2014/main" id="{A6920270-3F6B-1840-9A6E-EC6F80981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750AD-38BA-4A41-9ACC-4B54531F13B5}"/>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24376712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7E4C-27E2-8B45-B966-780847983EB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0A9688-5D4D-B24E-9579-B5EE3174099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C8B4A18-C7F0-FE4D-9405-2E5F7D9A0D2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2ED8B-BA5F-834B-8355-B344E60505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51CEDB33-5DC8-DD4E-A2C5-AECD90500D9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F93F77-1A9B-FA46-9095-099C166881D2}"/>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8" name="Footer Placeholder 7">
            <a:extLst>
              <a:ext uri="{FF2B5EF4-FFF2-40B4-BE49-F238E27FC236}">
                <a16:creationId xmlns:a16="http://schemas.microsoft.com/office/drawing/2014/main" id="{19A47A84-A525-CD49-AB45-2377EC6DC1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0F5969-419D-4648-97E5-7F247CDBA7F6}"/>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22878081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DF9C-90F5-5D42-9D60-E2C9A05FA9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310876-487C-E446-845A-0165359E4F36}"/>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4" name="Footer Placeholder 3">
            <a:extLst>
              <a:ext uri="{FF2B5EF4-FFF2-40B4-BE49-F238E27FC236}">
                <a16:creationId xmlns:a16="http://schemas.microsoft.com/office/drawing/2014/main" id="{80F6AF40-FA0F-724A-8D45-82425C49AD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9B6D84-79EF-5A43-B19E-6965E4551A10}"/>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30706260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476770-C6A2-9A4E-AA51-F205AC306B52}"/>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3" name="Footer Placeholder 2">
            <a:extLst>
              <a:ext uri="{FF2B5EF4-FFF2-40B4-BE49-F238E27FC236}">
                <a16:creationId xmlns:a16="http://schemas.microsoft.com/office/drawing/2014/main" id="{DF071765-E059-444A-9AA3-7D47FFD07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C76DA4-7D86-F542-BB16-08B7CC8E4995}"/>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37960787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0C63-1862-D741-AEF8-5899077842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FA713F9-CF57-8D4D-BBDD-4CA01930E6A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E5377D-E7CD-4D41-9657-B4F1A0F283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41F34DE-BD19-564B-9596-0A4A37651F6B}"/>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6" name="Footer Placeholder 5">
            <a:extLst>
              <a:ext uri="{FF2B5EF4-FFF2-40B4-BE49-F238E27FC236}">
                <a16:creationId xmlns:a16="http://schemas.microsoft.com/office/drawing/2014/main" id="{76847E62-88E0-AF47-B8B9-FFE4479204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2CFAC-176F-B948-8C8D-7FA3149D51A0}"/>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17581366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9451-7DD2-5C46-84C4-00720AA771B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F612A6F-5782-C142-BE97-1301F21BE88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FED66A6-63F2-5442-AF0C-59E52255FCD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230A4A5-DFC5-8345-A2DE-D3A29C7F6970}"/>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6" name="Footer Placeholder 5">
            <a:extLst>
              <a:ext uri="{FF2B5EF4-FFF2-40B4-BE49-F238E27FC236}">
                <a16:creationId xmlns:a16="http://schemas.microsoft.com/office/drawing/2014/main" id="{C959588C-D360-3E40-819F-80D6BECB30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13A05-6176-9F46-A840-2E29D51C2F95}"/>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18384816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F354-017E-3043-A320-383A0C1245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3058FE-608E-1C44-8C8A-A90F8354BC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ABE1E-4395-284B-A43B-A19C91E306D4}"/>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5" name="Footer Placeholder 4">
            <a:extLst>
              <a:ext uri="{FF2B5EF4-FFF2-40B4-BE49-F238E27FC236}">
                <a16:creationId xmlns:a16="http://schemas.microsoft.com/office/drawing/2014/main" id="{3684E4F6-60B8-1741-85C7-E94FD6C33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B75CE-826D-9E47-BC2A-CBE919566DEE}"/>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36590299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F6C769-C7CB-6C4F-84A9-9F9BD0CE964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2E3B50-A7DB-E84A-A330-F2BFD00D145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462EA-8102-DA46-8299-BB3F64B866B1}"/>
              </a:ext>
            </a:extLst>
          </p:cNvPr>
          <p:cNvSpPr>
            <a:spLocks noGrp="1"/>
          </p:cNvSpPr>
          <p:nvPr>
            <p:ph type="dt" sz="half" idx="10"/>
          </p:nvPr>
        </p:nvSpPr>
        <p:spPr/>
        <p:txBody>
          <a:bodyPr/>
          <a:lstStyle/>
          <a:p>
            <a:fld id="{C61E274F-5601-D049-BC01-C94107B1BE57}" type="datetimeFigureOut">
              <a:rPr lang="en-US" smtClean="0"/>
              <a:t>9/1/2022</a:t>
            </a:fld>
            <a:endParaRPr lang="en-US"/>
          </a:p>
        </p:txBody>
      </p:sp>
      <p:sp>
        <p:nvSpPr>
          <p:cNvPr id="5" name="Footer Placeholder 4">
            <a:extLst>
              <a:ext uri="{FF2B5EF4-FFF2-40B4-BE49-F238E27FC236}">
                <a16:creationId xmlns:a16="http://schemas.microsoft.com/office/drawing/2014/main" id="{6B0368F2-662A-2A4B-9AE8-C66C5C174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6F239-888B-2C44-B59C-0A597AD3BBD7}"/>
              </a:ext>
            </a:extLst>
          </p:cNvPr>
          <p:cNvSpPr>
            <a:spLocks noGrp="1"/>
          </p:cNvSpPr>
          <p:nvPr>
            <p:ph type="sldNum" sz="quarter" idx="12"/>
          </p:nvPr>
        </p:nvSpPr>
        <p:spPr/>
        <p:txBody>
          <a:bodyPr/>
          <a:lstStyle/>
          <a:p>
            <a:fld id="{810D610D-52D7-054A-9672-6E48C690A884}" type="slidenum">
              <a:rPr lang="en-US" smtClean="0"/>
              <a:t>‹#›</a:t>
            </a:fld>
            <a:endParaRPr lang="en-US"/>
          </a:p>
        </p:txBody>
      </p:sp>
    </p:spTree>
    <p:extLst>
      <p:ext uri="{BB962C8B-B14F-4D97-AF65-F5344CB8AC3E}">
        <p14:creationId xmlns:p14="http://schemas.microsoft.com/office/powerpoint/2010/main" val="33337935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C8ED57-121C-9247-B632-EA92741C7364}"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F1C1E-8F42-F443-947B-EBE5F0432245}"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18827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a:extLst>
              <a:ext uri="{FF2B5EF4-FFF2-40B4-BE49-F238E27FC236}">
                <a16:creationId xmlns:a16="http://schemas.microsoft.com/office/drawing/2014/main" id="{C93B26E4-117B-2100-DAD7-60E4B4B2950F}"/>
              </a:ext>
            </a:extLst>
          </p:cNvPr>
          <p:cNvSpPr>
            <a:spLocks noGrp="1"/>
          </p:cNvSpPr>
          <p:nvPr>
            <p:ph type="ftr" sz="quarter"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5" name="Slide Number Placeholder 5">
            <a:extLst>
              <a:ext uri="{FF2B5EF4-FFF2-40B4-BE49-F238E27FC236}">
                <a16:creationId xmlns:a16="http://schemas.microsoft.com/office/drawing/2014/main" id="{BA101472-D422-0CAA-1369-BA2D54AB2E3B}"/>
              </a:ext>
            </a:extLst>
          </p:cNvPr>
          <p:cNvSpPr>
            <a:spLocks noGrp="1"/>
          </p:cNvSpPr>
          <p:nvPr>
            <p:ph type="sldNum" sz="quarter" idx="11"/>
          </p:nvPr>
        </p:nvSpPr>
        <p:spPr>
          <a:xfrm>
            <a:off x="6934200" y="6369050"/>
            <a:ext cx="2133600" cy="365125"/>
          </a:xfrm>
        </p:spPr>
        <p:txBody>
          <a:bodyPr/>
          <a:lstStyle>
            <a:lvl1pPr eaLnBrk="0" hangingPunct="0">
              <a:defRPr>
                <a:latin typeface="Times New Roman" panose="02020603050405020304" pitchFamily="18" charset="0"/>
              </a:defRPr>
            </a:lvl1pPr>
          </a:lstStyle>
          <a:p>
            <a:fld id="{3D9FFCA7-F98C-45DF-90FC-3A84246AD370}" type="slidenum">
              <a:rPr lang="en-US" altLang="en-US"/>
              <a:pPr/>
              <a:t>‹#›</a:t>
            </a:fld>
            <a:endParaRPr lang="en-US" altLang="en-US"/>
          </a:p>
        </p:txBody>
      </p:sp>
    </p:spTree>
    <p:extLst>
      <p:ext uri="{BB962C8B-B14F-4D97-AF65-F5344CB8AC3E}">
        <p14:creationId xmlns:p14="http://schemas.microsoft.com/office/powerpoint/2010/main" val="773062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34FE065-9469-43D9-A838-11E06213251D}"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1EDFB-32E1-7E01-F14A-A24E6A3A718E}"/>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0C1F050A-BE0F-4584-D7E2-ED6AC36863E7}"/>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58432F5E-B2E0-019D-B89B-07DA86B8580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37776025-78FC-4E5F-88FB-954027A3B4DC}" type="slidenum">
              <a:rPr lang="en-US" altLang="en-US"/>
              <a:pPr/>
              <a:t>‹#›</a:t>
            </a:fld>
            <a:endParaRPr lang="en-US" altLang="en-US"/>
          </a:p>
        </p:txBody>
      </p:sp>
    </p:spTree>
    <p:extLst>
      <p:ext uri="{BB962C8B-B14F-4D97-AF65-F5344CB8AC3E}">
        <p14:creationId xmlns:p14="http://schemas.microsoft.com/office/powerpoint/2010/main" val="36667569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860CA9-23B1-C6E2-2B4F-2232855E0EAA}"/>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D3E440C0-597A-6097-4096-6547E373E772}"/>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20828A76-39EA-8D50-CFB1-2079BA0A8732}"/>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153420FC-091B-4EAF-8AF9-6C5F971B4F8F}" type="slidenum">
              <a:rPr lang="en-US" altLang="en-US"/>
              <a:pPr/>
              <a:t>‹#›</a:t>
            </a:fld>
            <a:endParaRPr lang="en-US" altLang="en-US"/>
          </a:p>
        </p:txBody>
      </p:sp>
    </p:spTree>
    <p:extLst>
      <p:ext uri="{BB962C8B-B14F-4D97-AF65-F5344CB8AC3E}">
        <p14:creationId xmlns:p14="http://schemas.microsoft.com/office/powerpoint/2010/main" val="10085512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863172-0FD2-0536-1300-6616A6BEBEAB}"/>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Footer Placeholder 5">
            <a:extLst>
              <a:ext uri="{FF2B5EF4-FFF2-40B4-BE49-F238E27FC236}">
                <a16:creationId xmlns:a16="http://schemas.microsoft.com/office/drawing/2014/main" id="{577FD770-E5EB-DBED-7638-3EFD75E91D36}"/>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1CA0C17D-1308-8022-7DBE-1B2230ADDC66}"/>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280E7DFD-D3D1-4A48-9722-D6A08CDB4A73}" type="slidenum">
              <a:rPr lang="en-US" altLang="en-US"/>
              <a:pPr/>
              <a:t>‹#›</a:t>
            </a:fld>
            <a:endParaRPr lang="en-US" altLang="en-US"/>
          </a:p>
        </p:txBody>
      </p:sp>
    </p:spTree>
    <p:extLst>
      <p:ext uri="{BB962C8B-B14F-4D97-AF65-F5344CB8AC3E}">
        <p14:creationId xmlns:p14="http://schemas.microsoft.com/office/powerpoint/2010/main" val="13408477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107BB8-4630-620B-A9A6-3680D2937D6B}"/>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8" name="Footer Placeholder 7">
            <a:extLst>
              <a:ext uri="{FF2B5EF4-FFF2-40B4-BE49-F238E27FC236}">
                <a16:creationId xmlns:a16="http://schemas.microsoft.com/office/drawing/2014/main" id="{7A4537B8-678A-0FEF-4D59-87C5B2C2CE65}"/>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F90C5EF8-AD1B-DBA0-E319-9F868B5B54B4}"/>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082EDB55-2D15-46AA-8421-A8CB8B4AD5BB}" type="slidenum">
              <a:rPr lang="en-US" altLang="en-US"/>
              <a:pPr/>
              <a:t>‹#›</a:t>
            </a:fld>
            <a:endParaRPr lang="en-US" altLang="en-US"/>
          </a:p>
        </p:txBody>
      </p:sp>
    </p:spTree>
    <p:extLst>
      <p:ext uri="{BB962C8B-B14F-4D97-AF65-F5344CB8AC3E}">
        <p14:creationId xmlns:p14="http://schemas.microsoft.com/office/powerpoint/2010/main" val="24583303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D8000F-E14E-CFAC-9EAD-FF031444285E}"/>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Footer Placeholder 3">
            <a:extLst>
              <a:ext uri="{FF2B5EF4-FFF2-40B4-BE49-F238E27FC236}">
                <a16:creationId xmlns:a16="http://schemas.microsoft.com/office/drawing/2014/main" id="{93AF2C86-FA53-8985-7829-D7B149280DD7}"/>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BFCE14D0-E2D4-A4F2-D866-62F9E1672E5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F4F8853A-678D-494F-8B27-3D0E58A3C1F3}" type="slidenum">
              <a:rPr lang="en-US" altLang="en-US"/>
              <a:pPr/>
              <a:t>‹#›</a:t>
            </a:fld>
            <a:endParaRPr lang="en-US" altLang="en-US"/>
          </a:p>
        </p:txBody>
      </p:sp>
    </p:spTree>
    <p:extLst>
      <p:ext uri="{BB962C8B-B14F-4D97-AF65-F5344CB8AC3E}">
        <p14:creationId xmlns:p14="http://schemas.microsoft.com/office/powerpoint/2010/main" val="5057278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25F72-F6B2-3BA1-88F5-108C5F4EEE80}"/>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3" name="Footer Placeholder 2">
            <a:extLst>
              <a:ext uri="{FF2B5EF4-FFF2-40B4-BE49-F238E27FC236}">
                <a16:creationId xmlns:a16="http://schemas.microsoft.com/office/drawing/2014/main" id="{247210F3-C821-2E2E-0CE3-0F5AD649D525}"/>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69FF350A-4EA1-28D0-370A-1B4FFA4FA639}"/>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5EF0D55F-0E54-49B9-A434-7F4387BAC277}" type="slidenum">
              <a:rPr lang="en-US" altLang="en-US"/>
              <a:pPr/>
              <a:t>‹#›</a:t>
            </a:fld>
            <a:endParaRPr lang="en-US" altLang="en-US"/>
          </a:p>
        </p:txBody>
      </p:sp>
    </p:spTree>
    <p:extLst>
      <p:ext uri="{BB962C8B-B14F-4D97-AF65-F5344CB8AC3E}">
        <p14:creationId xmlns:p14="http://schemas.microsoft.com/office/powerpoint/2010/main" val="13751192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129BC7D-45E7-D01F-17D0-9F6BCE81897F}"/>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Footer Placeholder 5">
            <a:extLst>
              <a:ext uri="{FF2B5EF4-FFF2-40B4-BE49-F238E27FC236}">
                <a16:creationId xmlns:a16="http://schemas.microsoft.com/office/drawing/2014/main" id="{DE1CE51D-4F98-0E47-7F11-59E488F4A8AA}"/>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BEE59529-9FB0-DD94-6E6D-E700AF8C32C8}"/>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FC8C59A8-7512-4F8F-93D1-15ECD847C2B3}" type="slidenum">
              <a:rPr lang="en-US" altLang="en-US"/>
              <a:pPr/>
              <a:t>‹#›</a:t>
            </a:fld>
            <a:endParaRPr lang="en-US" altLang="en-US"/>
          </a:p>
        </p:txBody>
      </p:sp>
    </p:spTree>
    <p:extLst>
      <p:ext uri="{BB962C8B-B14F-4D97-AF65-F5344CB8AC3E}">
        <p14:creationId xmlns:p14="http://schemas.microsoft.com/office/powerpoint/2010/main" val="26674948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7A91004-4AE9-FEF7-10ED-9411D5CA8CDA}"/>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Footer Placeholder 5">
            <a:extLst>
              <a:ext uri="{FF2B5EF4-FFF2-40B4-BE49-F238E27FC236}">
                <a16:creationId xmlns:a16="http://schemas.microsoft.com/office/drawing/2014/main" id="{4DF43977-17BC-3B50-01EB-B5793B41144B}"/>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8F4F2DEC-33FC-3988-F590-C7FE94A531B0}"/>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F444799A-94E0-4110-8358-01F1E8E789D3}" type="slidenum">
              <a:rPr lang="en-US" altLang="en-US"/>
              <a:pPr/>
              <a:t>‹#›</a:t>
            </a:fld>
            <a:endParaRPr lang="en-US" altLang="en-US"/>
          </a:p>
        </p:txBody>
      </p:sp>
    </p:spTree>
    <p:extLst>
      <p:ext uri="{BB962C8B-B14F-4D97-AF65-F5344CB8AC3E}">
        <p14:creationId xmlns:p14="http://schemas.microsoft.com/office/powerpoint/2010/main" val="22529085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45662-8FFE-84C8-B0F5-E43BEB7093C2}"/>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5C8E0A9D-4D40-BFCD-D425-A1243D987BCA}"/>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1DF0EDA2-4F6D-E03F-EE79-60EAE400BA7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51742438-EBDA-4EC5-8E1C-455ACB884DB5}" type="slidenum">
              <a:rPr lang="en-US" altLang="en-US"/>
              <a:pPr/>
              <a:t>‹#›</a:t>
            </a:fld>
            <a:endParaRPr lang="en-US" altLang="en-US"/>
          </a:p>
        </p:txBody>
      </p:sp>
    </p:spTree>
    <p:extLst>
      <p:ext uri="{BB962C8B-B14F-4D97-AF65-F5344CB8AC3E}">
        <p14:creationId xmlns:p14="http://schemas.microsoft.com/office/powerpoint/2010/main" val="27845175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449C4-13AA-04EC-EAA0-EA5CF94C235C}"/>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Footer Placeholder 4">
            <a:extLst>
              <a:ext uri="{FF2B5EF4-FFF2-40B4-BE49-F238E27FC236}">
                <a16:creationId xmlns:a16="http://schemas.microsoft.com/office/drawing/2014/main" id="{1971FFC6-8C5D-F424-B283-FB07C9B87431}"/>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CC2F57E0-9DD0-3474-7FBD-047F0CCA194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EB2CEAC2-8C57-4616-92F4-C51AD8222220}" type="slidenum">
              <a:rPr lang="en-US" altLang="en-US"/>
              <a:pPr/>
              <a:t>‹#›</a:t>
            </a:fld>
            <a:endParaRPr lang="en-US" altLang="en-US"/>
          </a:p>
        </p:txBody>
      </p:sp>
    </p:spTree>
    <p:extLst>
      <p:ext uri="{BB962C8B-B14F-4D97-AF65-F5344CB8AC3E}">
        <p14:creationId xmlns:p14="http://schemas.microsoft.com/office/powerpoint/2010/main" val="2268450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7D3BE9F7-F045-4331-8680-F5B97C2EFFE5}"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0EB62A0-EAF7-4BF0-ACE1-AC234436700B}"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B3C4D159-5FD3-4B43-B655-9991320BC247}"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49DB472C-EAAF-4082-9DE9-B85375533293}"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38890DD-DE9A-4DAB-8ED8-E96745E0B559}"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EB82E973-4352-4AE8-AC77-33A13044D62A}"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505F041-CA11-42DF-B66F-567069CFBD30}"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70C55E8-C923-45F3-86E3-FFCBEC092635}"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1D99F9D-0517-46EA-9D01-AE0FF90B6C45}" type="slidenum">
              <a:rPr lang="en-US" sz="1400" kern="120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buFontTx/>
              <a:buChar char="•"/>
            </a:pPr>
            <a:fld id="{B48153AD-C227-4479-9D25-38157DBFCC03}"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buFontTx/>
              <a:buChar char="•"/>
            </a:pPr>
            <a:fld id="{4399AA46-CFD3-4D8F-849A-E71FFB5911C6}"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buFontTx/>
              <a:buChar char="•"/>
            </a:pPr>
            <a:fld id="{B98330F9-D8E4-4C26-9BBA-43BAC90747DA}"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buFontTx/>
              <a:buChar char="•"/>
            </a:pPr>
            <a:fld id="{47300E78-0A31-447A-AA60-67B414C7BA61}"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buFontTx/>
              <a:buChar char="•"/>
            </a:pPr>
            <a:fld id="{150C544F-8D8E-445C-99A2-D3FF2F4AEA3C}"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buFontTx/>
              <a:buChar char="•"/>
            </a:pPr>
            <a:fld id="{836E5B59-8F50-443B-BBAE-DA2E053A94F7}"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buFontTx/>
              <a:buChar char="•"/>
            </a:pPr>
            <a:fld id="{01338B58-A13F-4706-9411-2CA4FDA3CB44}"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5FBF1DE-1E51-4EB7-A5B7-D8AD05C14027}"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buFontTx/>
              <a:buChar char="•"/>
            </a:pPr>
            <a:fld id="{49B2F029-B561-42B3-9D5B-A7F32D2367EF}"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buFontTx/>
              <a:buChar char="•"/>
            </a:pPr>
            <a:fld id="{86766D63-9861-44AF-8825-BDB8A2A77224}"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buFontTx/>
              <a:buChar char="•"/>
            </a:pPr>
            <a:fld id="{33C58DC0-3D82-4FB0-AD07-EFA25CE98875}"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buFontTx/>
              <a:buChar char="•"/>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buFontTx/>
              <a:buChar char="•"/>
            </a:pPr>
            <a:fld id="{0283642A-5C19-4282-ACFC-E9C247AC0F21}" type="slidenum">
              <a:rPr lang="en-US" sz="1400" kern="1200">
                <a:solidFill>
                  <a:srgbClr val="000000"/>
                </a:solidFill>
                <a:latin typeface="Times New Roman" pitchFamily="18" charset="0"/>
                <a:ea typeface="+mn-ea"/>
                <a:cs typeface="+mn-cs"/>
              </a:rPr>
              <a:pPr algn="r" rtl="0" fontAlgn="base">
                <a:spcBef>
                  <a:spcPct val="0"/>
                </a:spcBef>
                <a:spcAft>
                  <a:spcPct val="0"/>
                </a:spcAft>
                <a:buFontTx/>
                <a:buChar char="•"/>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47237C1-02FA-4C82-874C-A527A268E637}"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E0F67FDE-A842-4DF9-AFA0-6C0282BF2D5D}"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34FE065-9469-43D9-A838-11E06213251D}"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7"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D3BE9F7-F045-4331-8680-F5B97C2EFFE5}"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8"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9"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0EB62A0-EAF7-4BF0-ACE1-AC234436700B}"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4"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3C4D159-5FD3-4B43-B655-9991320BC247}"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DFF01F2-5ED4-4902-8A63-21E436087F0F}"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3"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4"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9DB472C-EAAF-4082-9DE9-B85375533293}"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7"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38890DD-DE9A-4DAB-8ED8-E96745E0B559}"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7"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505F041-CA11-42DF-B66F-567069CFBD30}"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70C55E8-C923-45F3-86E3-FFCBEC092635}"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Arial"/>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1D99F9D-0517-46EA-9D01-AE0FF90B6C45}" type="slidenum">
              <a:rPr lang="en-US" sz="1400" kern="1200" smtClean="0">
                <a:solidFill>
                  <a:srgbClr val="000000"/>
                </a:solidFill>
                <a:latin typeface="Times New Roman" pitchFamily="18" charset="0"/>
                <a:ea typeface="+mn-ea"/>
                <a:cs typeface="Arial"/>
              </a:rPr>
              <a:pPr algn="r" rtl="0" fontAlgn="base">
                <a:spcBef>
                  <a:spcPct val="0"/>
                </a:spcBef>
                <a:spcAft>
                  <a:spcPct val="0"/>
                </a:spcAft>
              </a:pPr>
              <a:t>‹#›</a:t>
            </a:fld>
            <a:endParaRPr lang="en-US" sz="1400" kern="1200">
              <a:solidFill>
                <a:srgbClr val="000000"/>
              </a:solidFill>
              <a:latin typeface="Times New Roman" pitchFamily="18" charset="0"/>
              <a:ea typeface="+mn-ea"/>
              <a:cs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smtClean="0"/>
            </a:lvl1pPr>
          </a:lstStyle>
          <a:p>
            <a:pPr algn="l" rtl="0" fontAlgn="base">
              <a:spcBef>
                <a:spcPct val="0"/>
              </a:spcBef>
              <a:spcAft>
                <a:spcPct val="0"/>
              </a:spcAft>
            </a:pPr>
            <a:endParaRPr lang="en-US" kern="1200">
              <a:solidFill>
                <a:srgbClr val="000000"/>
              </a:solidFill>
              <a:latin typeface="Times New Roman" pitchFamily="18" charset="0"/>
              <a:ea typeface="+mn-ea"/>
              <a:cs typeface="Arial"/>
            </a:endParaRPr>
          </a:p>
        </p:txBody>
      </p:sp>
      <p:sp>
        <p:nvSpPr>
          <p:cNvPr id="6" name="Footer Placeholder 5"/>
          <p:cNvSpPr>
            <a:spLocks noGrp="1"/>
          </p:cNvSpPr>
          <p:nvPr>
            <p:ph type="ftr" sz="quarter" idx="11"/>
          </p:nvPr>
        </p:nvSpPr>
        <p:spPr>
          <a:xfrm>
            <a:off x="3124200" y="6245225"/>
            <a:ext cx="2895600" cy="476250"/>
          </a:xfrm>
        </p:spPr>
        <p:txBody>
          <a:bodyPr/>
          <a:lstStyle>
            <a:lvl1pPr>
              <a:defRPr smtClean="0"/>
            </a:lvl1pPr>
          </a:lstStyle>
          <a:p>
            <a:pPr rtl="0" fontAlgn="base">
              <a:spcBef>
                <a:spcPct val="0"/>
              </a:spcBef>
              <a:spcAft>
                <a:spcPct val="0"/>
              </a:spcAft>
            </a:pPr>
            <a:endParaRPr lang="en-US" kern="1200">
              <a:solidFill>
                <a:srgbClr val="000000"/>
              </a:solidFill>
              <a:latin typeface="Times New Roman" pitchFamily="18" charset="0"/>
              <a:ea typeface="+mn-ea"/>
              <a:cs typeface="Aria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pPr rtl="0" fontAlgn="base">
              <a:spcBef>
                <a:spcPct val="0"/>
              </a:spcBef>
              <a:spcAft>
                <a:spcPct val="0"/>
              </a:spcAft>
            </a:pPr>
            <a:fld id="{9B309720-9F9F-4764-AFD3-F38CD64A3521}" type="slidenum">
              <a:rPr lang="en-US" kern="1200" smtClean="0">
                <a:solidFill>
                  <a:srgbClr val="000000"/>
                </a:solidFill>
                <a:latin typeface="Times New Roman" pitchFamily="18" charset="0"/>
                <a:ea typeface="+mn-ea"/>
                <a:cs typeface="Arial"/>
              </a:rPr>
              <a:pPr rtl="0" fontAlgn="base">
                <a:spcBef>
                  <a:spcPct val="0"/>
                </a:spcBef>
                <a:spcAft>
                  <a:spcPct val="0"/>
                </a:spcAft>
              </a:pPr>
              <a:t>‹#›</a:t>
            </a:fld>
            <a:endParaRPr lang="en-US" kern="1200">
              <a:solidFill>
                <a:srgbClr val="000000"/>
              </a:solidFill>
              <a:latin typeface="Times New Roman" pitchFamily="18" charset="0"/>
              <a:ea typeface="+mn-ea"/>
              <a:cs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smtClean="0"/>
            </a:lvl1pPr>
          </a:lstStyle>
          <a:p>
            <a:pPr algn="l" rtl="0" fontAlgn="base">
              <a:spcBef>
                <a:spcPct val="0"/>
              </a:spcBef>
              <a:spcAft>
                <a:spcPct val="0"/>
              </a:spcAft>
            </a:pPr>
            <a:endParaRPr lang="en-US" kern="1200">
              <a:solidFill>
                <a:srgbClr val="000000"/>
              </a:solidFill>
              <a:latin typeface="Times New Roman" pitchFamily="18" charset="0"/>
              <a:ea typeface="+mn-ea"/>
              <a:cs typeface="Arial"/>
            </a:endParaRPr>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rtl="0" fontAlgn="base">
              <a:spcBef>
                <a:spcPct val="0"/>
              </a:spcBef>
              <a:spcAft>
                <a:spcPct val="0"/>
              </a:spcAft>
            </a:pPr>
            <a:endParaRPr lang="en-US" kern="1200">
              <a:solidFill>
                <a:srgbClr val="000000"/>
              </a:solidFill>
              <a:latin typeface="Times New Roman" pitchFamily="18" charset="0"/>
              <a:ea typeface="+mn-ea"/>
              <a:cs typeface="Aria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pPr rtl="0" fontAlgn="base">
              <a:spcBef>
                <a:spcPct val="0"/>
              </a:spcBef>
              <a:spcAft>
                <a:spcPct val="0"/>
              </a:spcAft>
            </a:pPr>
            <a:fld id="{9B309720-9F9F-4764-AFD3-F38CD64A3521}" type="slidenum">
              <a:rPr lang="en-US" kern="1200" smtClean="0">
                <a:solidFill>
                  <a:srgbClr val="000000"/>
                </a:solidFill>
                <a:latin typeface="Times New Roman" pitchFamily="18" charset="0"/>
                <a:ea typeface="+mn-ea"/>
                <a:cs typeface="Arial"/>
              </a:rPr>
              <a:pPr rtl="0" fontAlgn="base">
                <a:spcBef>
                  <a:spcPct val="0"/>
                </a:spcBef>
                <a:spcAft>
                  <a:spcPct val="0"/>
                </a:spcAft>
              </a:pPr>
              <a:t>‹#›</a:t>
            </a:fld>
            <a:endParaRPr lang="en-US" kern="1200">
              <a:solidFill>
                <a:srgbClr val="000000"/>
              </a:solidFill>
              <a:latin typeface="Times New Roman" pitchFamily="18" charset="0"/>
              <a:ea typeface="+mn-ea"/>
              <a:cs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98015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3846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0315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D4229C6F-C61B-4DDB-A36F-18B8EFF6D283}"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018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632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926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79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292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9559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825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609600"/>
            <a:ext cx="1941513" cy="5481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3725" cy="5481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22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C47237C1-02FA-4C82-874C-A527A268E637}"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122970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E0F67FDE-A842-4DF9-AFA0-6C0282BF2D5D}"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13152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C49711D-1AE7-4978-983D-219CFDF44C49}"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234FE065-9469-43D9-A838-11E06213251D}"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110321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pPr>
              <a:spcBef>
                <a:spcPct val="0"/>
              </a:spcBef>
            </a:pPr>
            <a:fld id="{7D3BE9F7-F045-4331-8680-F5B97C2EFFE5}"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26676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8" name="Footer Placeholder 7"/>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9" name="Slide Number Placeholder 8"/>
          <p:cNvSpPr>
            <a:spLocks noGrp="1"/>
          </p:cNvSpPr>
          <p:nvPr>
            <p:ph type="sldNum" sz="quarter" idx="12"/>
          </p:nvPr>
        </p:nvSpPr>
        <p:spPr/>
        <p:txBody>
          <a:bodyPr/>
          <a:lstStyle>
            <a:lvl1pPr>
              <a:defRPr/>
            </a:lvl1pPr>
          </a:lstStyle>
          <a:p>
            <a:pPr>
              <a:spcBef>
                <a:spcPct val="0"/>
              </a:spcBef>
            </a:pPr>
            <a:fld id="{20EB62A0-EAF7-4BF0-ACE1-AC234436700B}"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851899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4" name="Footer Placeholder 3"/>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Slide Number Placeholder 4"/>
          <p:cNvSpPr>
            <a:spLocks noGrp="1"/>
          </p:cNvSpPr>
          <p:nvPr>
            <p:ph type="sldNum" sz="quarter" idx="12"/>
          </p:nvPr>
        </p:nvSpPr>
        <p:spPr/>
        <p:txBody>
          <a:bodyPr/>
          <a:lstStyle>
            <a:lvl1pPr>
              <a:defRPr/>
            </a:lvl1pPr>
          </a:lstStyle>
          <a:p>
            <a:pPr>
              <a:spcBef>
                <a:spcPct val="0"/>
              </a:spcBef>
            </a:pPr>
            <a:fld id="{B3C4D159-5FD3-4B43-B655-9991320BC247}"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6755055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3" name="Footer Placeholder 2"/>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4" name="Slide Number Placeholder 3"/>
          <p:cNvSpPr>
            <a:spLocks noGrp="1"/>
          </p:cNvSpPr>
          <p:nvPr>
            <p:ph type="sldNum" sz="quarter" idx="12"/>
          </p:nvPr>
        </p:nvSpPr>
        <p:spPr/>
        <p:txBody>
          <a:bodyPr/>
          <a:lstStyle>
            <a:lvl1pPr>
              <a:defRPr/>
            </a:lvl1pPr>
          </a:lstStyle>
          <a:p>
            <a:pPr>
              <a:spcBef>
                <a:spcPct val="0"/>
              </a:spcBef>
            </a:pPr>
            <a:fld id="{49DB472C-EAAF-4082-9DE9-B85375533293}"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143010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pPr>
              <a:spcBef>
                <a:spcPct val="0"/>
              </a:spcBef>
            </a:pPr>
            <a:fld id="{C38890DD-DE9A-4DAB-8ED8-E96745E0B559}"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6366359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pPr>
              <a:spcBef>
                <a:spcPct val="0"/>
              </a:spcBef>
            </a:pPr>
            <a:fld id="{3505F041-CA11-42DF-B66F-567069CFBD30}"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88476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070C55E8-C923-45F3-86E3-FFCBEC092635}"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51212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81D99F9D-0517-46EA-9D01-AE0FF90B6C45}"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122071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defRPr/>
                </a:pPr>
                <a:endParaRPr lang="en-US" altLang="en-US" sz="18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defRPr/>
                </a:pPr>
                <a:endParaRPr lang="en-US" altLang="en-US" sz="180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defRPr/>
                </a:pPr>
                <a:endParaRPr lang="en-US" altLang="en-US" sz="1800">
                  <a:solidFill>
                    <a:srgbClr val="000000"/>
                  </a:solidFill>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defRPr/>
                </a:pPr>
                <a:endParaRPr lang="en-US" altLang="en-US" sz="1800">
                  <a:solidFill>
                    <a:srgbClr val="000000"/>
                  </a:solidFill>
                </a:endParaRPr>
              </a:p>
            </p:txBody>
          </p:sp>
        </p:grpSp>
        <p:sp>
          <p:nvSpPr>
            <p:cNvPr id="7" name="Rectangle 6"/>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defRPr/>
              </a:pPr>
              <a:endParaRPr lang="en-US" altLang="en-US" sz="1800">
                <a:solidFill>
                  <a:srgbClr val="000000"/>
                </a:solidFill>
              </a:endParaRPr>
            </a:p>
          </p:txBody>
        </p:sp>
        <p:sp>
          <p:nvSpPr>
            <p:cNvPr id="8" name="Rectangle 7"/>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defRPr/>
              </a:pPr>
              <a:endParaRPr lang="en-US" altLang="en-US" sz="1800">
                <a:solidFill>
                  <a:srgbClr val="000000"/>
                </a:solidFill>
              </a:endParaRPr>
            </a:p>
          </p:txBody>
        </p:sp>
        <p:sp>
          <p:nvSpPr>
            <p:cNvPr id="9" name="Rectangle 8"/>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defRPr/>
              </a:pPr>
              <a:endParaRPr lang="en-US" altLang="en-US" sz="1800">
                <a:solidFill>
                  <a:srgbClr val="000000"/>
                </a:solidFill>
              </a:endParaRPr>
            </a:p>
          </p:txBody>
        </p:sp>
      </p:grpSp>
      <p:sp>
        <p:nvSpPr>
          <p:cNvPr id="13324" name="Rectangle 12"/>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332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eaLnBrk="0" hangingPunct="0">
              <a:defRPr>
                <a:solidFill>
                  <a:srgbClr val="1C1C1C"/>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eaLnBrk="0" hangingPunct="0">
              <a:defRPr>
                <a:solidFill>
                  <a:srgbClr val="1C1C1C"/>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eaLnBrk="0" hangingPunct="0">
              <a:defRPr>
                <a:solidFill>
                  <a:srgbClr val="1C1C1C"/>
                </a:solidFill>
              </a:defRPr>
            </a:lvl1pPr>
          </a:lstStyle>
          <a:p>
            <a:pPr>
              <a:defRPr/>
            </a:pPr>
            <a:fld id="{A9F16361-7335-4582-8B83-370C10848C30}" type="slidenum">
              <a:rPr lang="en-US"/>
              <a:pPr>
                <a:defRPr/>
              </a:pPr>
              <a:t>‹#›</a:t>
            </a:fld>
            <a:endParaRPr lang="en-US"/>
          </a:p>
        </p:txBody>
      </p:sp>
    </p:spTree>
    <p:extLst>
      <p:ext uri="{BB962C8B-B14F-4D97-AF65-F5344CB8AC3E}">
        <p14:creationId xmlns:p14="http://schemas.microsoft.com/office/powerpoint/2010/main" val="19771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A5FFDBC3-DFDB-4188-B8F2-33DC2867B0D1}"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241C9B4F-3C03-452F-9326-BC444E0991CA}" type="slidenum">
              <a:rPr lang="en-US"/>
              <a:pPr>
                <a:defRPr/>
              </a:pPr>
              <a:t>‹#›</a:t>
            </a:fld>
            <a:endParaRPr lang="en-US"/>
          </a:p>
        </p:txBody>
      </p:sp>
    </p:spTree>
    <p:extLst>
      <p:ext uri="{BB962C8B-B14F-4D97-AF65-F5344CB8AC3E}">
        <p14:creationId xmlns:p14="http://schemas.microsoft.com/office/powerpoint/2010/main" val="21122481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C93EE717-7DEC-4489-9C2A-98A0B66F13CF}" type="slidenum">
              <a:rPr lang="en-US"/>
              <a:pPr>
                <a:defRPr/>
              </a:pPr>
              <a:t>‹#›</a:t>
            </a:fld>
            <a:endParaRPr lang="en-US"/>
          </a:p>
        </p:txBody>
      </p:sp>
    </p:spTree>
    <p:extLst>
      <p:ext uri="{BB962C8B-B14F-4D97-AF65-F5344CB8AC3E}">
        <p14:creationId xmlns:p14="http://schemas.microsoft.com/office/powerpoint/2010/main" val="2287498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3"/>
          <p:cNvSpPr>
            <a:spLocks noGrp="1" noChangeArrowheads="1"/>
          </p:cNvSpPr>
          <p:nvPr>
            <p:ph type="sldNum" sz="quarter" idx="12"/>
          </p:nvPr>
        </p:nvSpPr>
        <p:spPr/>
        <p:txBody>
          <a:bodyPr/>
          <a:lstStyle>
            <a:lvl1pPr eaLnBrk="0" hangingPunct="0">
              <a:defRPr/>
            </a:lvl1pPr>
          </a:lstStyle>
          <a:p>
            <a:pPr>
              <a:defRPr/>
            </a:pPr>
            <a:fld id="{87ADE292-F005-4035-A693-83A2797E3603}" type="slidenum">
              <a:rPr lang="en-US"/>
              <a:pPr>
                <a:defRPr/>
              </a:pPr>
              <a:t>‹#›</a:t>
            </a:fld>
            <a:endParaRPr lang="en-US"/>
          </a:p>
        </p:txBody>
      </p:sp>
    </p:spTree>
    <p:extLst>
      <p:ext uri="{BB962C8B-B14F-4D97-AF65-F5344CB8AC3E}">
        <p14:creationId xmlns:p14="http://schemas.microsoft.com/office/powerpoint/2010/main" val="545880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3"/>
          <p:cNvSpPr>
            <a:spLocks noGrp="1" noChangeArrowheads="1"/>
          </p:cNvSpPr>
          <p:nvPr>
            <p:ph type="sldNum" sz="quarter" idx="12"/>
          </p:nvPr>
        </p:nvSpPr>
        <p:spPr/>
        <p:txBody>
          <a:bodyPr/>
          <a:lstStyle>
            <a:lvl1pPr eaLnBrk="0" hangingPunct="0">
              <a:defRPr/>
            </a:lvl1pPr>
          </a:lstStyle>
          <a:p>
            <a:pPr>
              <a:defRPr/>
            </a:pPr>
            <a:fld id="{6597774E-09DF-4370-A71C-E1A39980E9F6}" type="slidenum">
              <a:rPr lang="en-US"/>
              <a:pPr>
                <a:defRPr/>
              </a:pPr>
              <a:t>‹#›</a:t>
            </a:fld>
            <a:endParaRPr lang="en-US"/>
          </a:p>
        </p:txBody>
      </p:sp>
    </p:spTree>
    <p:extLst>
      <p:ext uri="{BB962C8B-B14F-4D97-AF65-F5344CB8AC3E}">
        <p14:creationId xmlns:p14="http://schemas.microsoft.com/office/powerpoint/2010/main" val="36621710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3"/>
          <p:cNvSpPr>
            <a:spLocks noGrp="1" noChangeArrowheads="1"/>
          </p:cNvSpPr>
          <p:nvPr>
            <p:ph type="sldNum" sz="quarter" idx="12"/>
          </p:nvPr>
        </p:nvSpPr>
        <p:spPr/>
        <p:txBody>
          <a:bodyPr/>
          <a:lstStyle>
            <a:lvl1pPr eaLnBrk="0" hangingPunct="0">
              <a:defRPr/>
            </a:lvl1pPr>
          </a:lstStyle>
          <a:p>
            <a:pPr>
              <a:defRPr/>
            </a:pPr>
            <a:fld id="{9C079FA4-4622-446C-B6D9-C18293714B2C}" type="slidenum">
              <a:rPr lang="en-US"/>
              <a:pPr>
                <a:defRPr/>
              </a:pPr>
              <a:t>‹#›</a:t>
            </a:fld>
            <a:endParaRPr lang="en-US"/>
          </a:p>
        </p:txBody>
      </p:sp>
    </p:spTree>
    <p:extLst>
      <p:ext uri="{BB962C8B-B14F-4D97-AF65-F5344CB8AC3E}">
        <p14:creationId xmlns:p14="http://schemas.microsoft.com/office/powerpoint/2010/main" val="23839694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3"/>
          <p:cNvSpPr>
            <a:spLocks noGrp="1" noChangeArrowheads="1"/>
          </p:cNvSpPr>
          <p:nvPr>
            <p:ph type="sldNum" sz="quarter" idx="12"/>
          </p:nvPr>
        </p:nvSpPr>
        <p:spPr/>
        <p:txBody>
          <a:bodyPr/>
          <a:lstStyle>
            <a:lvl1pPr eaLnBrk="0" hangingPunct="0">
              <a:defRPr/>
            </a:lvl1pPr>
          </a:lstStyle>
          <a:p>
            <a:pPr>
              <a:defRPr/>
            </a:pPr>
            <a:fld id="{CE432659-BE31-4AA9-85D9-F2CB177DE942}" type="slidenum">
              <a:rPr lang="en-US"/>
              <a:pPr>
                <a:defRPr/>
              </a:pPr>
              <a:t>‹#›</a:t>
            </a:fld>
            <a:endParaRPr lang="en-US"/>
          </a:p>
        </p:txBody>
      </p:sp>
    </p:spTree>
    <p:extLst>
      <p:ext uri="{BB962C8B-B14F-4D97-AF65-F5344CB8AC3E}">
        <p14:creationId xmlns:p14="http://schemas.microsoft.com/office/powerpoint/2010/main" val="3148152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3"/>
          <p:cNvSpPr>
            <a:spLocks noGrp="1" noChangeArrowheads="1"/>
          </p:cNvSpPr>
          <p:nvPr>
            <p:ph type="sldNum" sz="quarter" idx="12"/>
          </p:nvPr>
        </p:nvSpPr>
        <p:spPr/>
        <p:txBody>
          <a:bodyPr/>
          <a:lstStyle>
            <a:lvl1pPr eaLnBrk="0" hangingPunct="0">
              <a:defRPr/>
            </a:lvl1pPr>
          </a:lstStyle>
          <a:p>
            <a:pPr>
              <a:defRPr/>
            </a:pPr>
            <a:fld id="{C72BDD10-E680-4260-A062-A8AC2EA74959}" type="slidenum">
              <a:rPr lang="en-US"/>
              <a:pPr>
                <a:defRPr/>
              </a:pPr>
              <a:t>‹#›</a:t>
            </a:fld>
            <a:endParaRPr lang="en-US"/>
          </a:p>
        </p:txBody>
      </p:sp>
    </p:spTree>
    <p:extLst>
      <p:ext uri="{BB962C8B-B14F-4D97-AF65-F5344CB8AC3E}">
        <p14:creationId xmlns:p14="http://schemas.microsoft.com/office/powerpoint/2010/main" val="26651833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3"/>
          <p:cNvSpPr>
            <a:spLocks noGrp="1" noChangeArrowheads="1"/>
          </p:cNvSpPr>
          <p:nvPr>
            <p:ph type="sldNum" sz="quarter" idx="12"/>
          </p:nvPr>
        </p:nvSpPr>
        <p:spPr/>
        <p:txBody>
          <a:bodyPr/>
          <a:lstStyle>
            <a:lvl1pPr eaLnBrk="0" hangingPunct="0">
              <a:defRPr/>
            </a:lvl1pPr>
          </a:lstStyle>
          <a:p>
            <a:pPr>
              <a:defRPr/>
            </a:pPr>
            <a:fld id="{73767C24-D1E9-4DA3-8700-9DC21702BB10}" type="slidenum">
              <a:rPr lang="en-US"/>
              <a:pPr>
                <a:defRPr/>
              </a:pPr>
              <a:t>‹#›</a:t>
            </a:fld>
            <a:endParaRPr lang="en-US"/>
          </a:p>
        </p:txBody>
      </p:sp>
    </p:spTree>
    <p:extLst>
      <p:ext uri="{BB962C8B-B14F-4D97-AF65-F5344CB8AC3E}">
        <p14:creationId xmlns:p14="http://schemas.microsoft.com/office/powerpoint/2010/main" val="3142500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2C99AC81-478F-42AF-B1FA-407F01F095A9}" type="slidenum">
              <a:rPr lang="en-US"/>
              <a:pPr>
                <a:defRPr/>
              </a:pPr>
              <a:t>‹#›</a:t>
            </a:fld>
            <a:endParaRPr lang="en-US"/>
          </a:p>
        </p:txBody>
      </p:sp>
    </p:spTree>
    <p:extLst>
      <p:ext uri="{BB962C8B-B14F-4D97-AF65-F5344CB8AC3E}">
        <p14:creationId xmlns:p14="http://schemas.microsoft.com/office/powerpoint/2010/main" val="39804719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D77CCFB8-61FA-4772-99C5-8420BD232D18}" type="slidenum">
              <a:rPr lang="en-US"/>
              <a:pPr>
                <a:defRPr/>
              </a:pPr>
              <a:t>‹#›</a:t>
            </a:fld>
            <a:endParaRPr lang="en-US"/>
          </a:p>
        </p:txBody>
      </p:sp>
    </p:spTree>
    <p:extLst>
      <p:ext uri="{BB962C8B-B14F-4D97-AF65-F5344CB8AC3E}">
        <p14:creationId xmlns:p14="http://schemas.microsoft.com/office/powerpoint/2010/main" val="221477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A678849-FA2D-490C-A23F-18B69587E408}"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pPr>
                <a:endParaRPr lang="en-US" altLang="en-US" sz="18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pPr>
                <a:endParaRPr lang="en-US" altLang="en-US" sz="180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pPr>
                <a:endParaRPr lang="en-US" altLang="en-US" sz="18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pPr>
                <a:endParaRPr lang="en-US" altLang="en-US" sz="18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pPr>
              <a:endParaRPr lang="en-US" altLang="en-US" sz="18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pPr>
              <a:endParaRPr lang="en-US" altLang="en-US" sz="18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0"/>
                </a:spcBef>
                <a:buFontTx/>
                <a:buNone/>
              </a:pPr>
              <a:endParaRPr lang="en-US" altLang="en-US" sz="1800">
                <a:solidFill>
                  <a:srgbClr val="000000"/>
                </a:solidFill>
              </a:endParaRPr>
            </a:p>
          </p:txBody>
        </p:sp>
      </p:grpSp>
      <p:sp>
        <p:nvSpPr>
          <p:cNvPr id="13324" name="Rectangle 12"/>
          <p:cNvSpPr>
            <a:spLocks noGrp="1" noChangeArrowheads="1"/>
          </p:cNvSpPr>
          <p:nvPr>
            <p:ph type="ctrTitle"/>
          </p:nvPr>
        </p:nvSpPr>
        <p:spPr>
          <a:xfrm>
            <a:off x="990600" y="1828800"/>
            <a:ext cx="7772400" cy="1143000"/>
          </a:xfrm>
        </p:spPr>
        <p:txBody>
          <a:bodyPr/>
          <a:lstStyle>
            <a:lvl1pPr>
              <a:defRPr/>
            </a:lvl1pPr>
          </a:lstStyle>
          <a:p>
            <a:pPr lvl="0"/>
            <a:r>
              <a:rPr lang="en-US" altLang="en-US" noProof="0"/>
              <a:t>Click to edit Master title style</a:t>
            </a:r>
          </a:p>
        </p:txBody>
      </p:sp>
      <p:sp>
        <p:nvSpPr>
          <p:cNvPr id="1332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eaLnBrk="0" hangingPunct="0">
              <a:defRPr smtClean="0">
                <a:solidFill>
                  <a:srgbClr val="1C1C1C"/>
                </a:solidFill>
              </a:defRPr>
            </a:lvl1pPr>
          </a:lstStyle>
          <a:p>
            <a:pPr>
              <a:defRPr/>
            </a:pPr>
            <a:endParaRPr lang="en-US" altLang="en-US"/>
          </a:p>
        </p:txBody>
      </p:sp>
      <p:sp>
        <p:nvSpPr>
          <p:cNvPr id="15" name="Rectangle 15"/>
          <p:cNvSpPr>
            <a:spLocks noGrp="1" noChangeArrowheads="1"/>
          </p:cNvSpPr>
          <p:nvPr>
            <p:ph type="ftr" sz="quarter" idx="11"/>
          </p:nvPr>
        </p:nvSpPr>
        <p:spPr>
          <a:xfrm>
            <a:off x="3429000" y="6248400"/>
            <a:ext cx="2895600" cy="457200"/>
          </a:xfrm>
        </p:spPr>
        <p:txBody>
          <a:bodyPr/>
          <a:lstStyle>
            <a:lvl1pPr eaLnBrk="0" hangingPunct="0">
              <a:defRPr smtClean="0">
                <a:solidFill>
                  <a:srgbClr val="1C1C1C"/>
                </a:solidFill>
              </a:defRPr>
            </a:lvl1pPr>
          </a:lstStyle>
          <a:p>
            <a:pPr>
              <a:defRPr/>
            </a:pPr>
            <a:endParaRPr lang="en-US" altLang="en-US"/>
          </a:p>
        </p:txBody>
      </p:sp>
      <p:sp>
        <p:nvSpPr>
          <p:cNvPr id="16" name="Rectangle 16"/>
          <p:cNvSpPr>
            <a:spLocks noGrp="1" noChangeArrowheads="1"/>
          </p:cNvSpPr>
          <p:nvPr>
            <p:ph type="sldNum" sz="quarter" idx="12"/>
          </p:nvPr>
        </p:nvSpPr>
        <p:spPr>
          <a:xfrm>
            <a:off x="6858000" y="6248400"/>
            <a:ext cx="1905000" cy="457200"/>
          </a:xfrm>
        </p:spPr>
        <p:txBody>
          <a:bodyPr/>
          <a:lstStyle>
            <a:lvl1pPr eaLnBrk="0" hangingPunct="0">
              <a:defRPr smtClean="0">
                <a:solidFill>
                  <a:srgbClr val="1C1C1C"/>
                </a:solidFill>
              </a:defRPr>
            </a:lvl1pPr>
          </a:lstStyle>
          <a:p>
            <a:pPr>
              <a:defRPr/>
            </a:pPr>
            <a:fld id="{192AC1A4-CCD3-4CE4-A935-B337F85E0BFD}" type="slidenum">
              <a:rPr lang="en-US" altLang="en-US"/>
              <a:pPr>
                <a:defRPr/>
              </a:pPr>
              <a:t>‹#›</a:t>
            </a:fld>
            <a:endParaRPr lang="en-US" altLang="en-US"/>
          </a:p>
        </p:txBody>
      </p:sp>
    </p:spTree>
    <p:extLst>
      <p:ext uri="{BB962C8B-B14F-4D97-AF65-F5344CB8AC3E}">
        <p14:creationId xmlns:p14="http://schemas.microsoft.com/office/powerpoint/2010/main" val="3997714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CAAC2647-573D-4E46-8BFB-527234C6D576}" type="slidenum">
              <a:rPr lang="en-US" altLang="en-US"/>
              <a:pPr>
                <a:defRPr/>
              </a:pPr>
              <a:t>‹#›</a:t>
            </a:fld>
            <a:endParaRPr lang="en-US" altLang="en-US"/>
          </a:p>
        </p:txBody>
      </p:sp>
    </p:spTree>
    <p:extLst>
      <p:ext uri="{BB962C8B-B14F-4D97-AF65-F5344CB8AC3E}">
        <p14:creationId xmlns:p14="http://schemas.microsoft.com/office/powerpoint/2010/main" val="33571875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F37BC874-D65E-49A6-B57A-247846DCBC87}" type="slidenum">
              <a:rPr lang="en-US" altLang="en-US"/>
              <a:pPr>
                <a:defRPr/>
              </a:pPr>
              <a:t>‹#›</a:t>
            </a:fld>
            <a:endParaRPr lang="en-US" altLang="en-US"/>
          </a:p>
        </p:txBody>
      </p:sp>
    </p:spTree>
    <p:extLst>
      <p:ext uri="{BB962C8B-B14F-4D97-AF65-F5344CB8AC3E}">
        <p14:creationId xmlns:p14="http://schemas.microsoft.com/office/powerpoint/2010/main" val="40810909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smtClean="0"/>
            </a:lvl1pPr>
          </a:lstStyle>
          <a:p>
            <a:pPr>
              <a:defRPr/>
            </a:pPr>
            <a:fld id="{1B1A1F85-AF5F-44F3-A425-9EDA9942E439}" type="slidenum">
              <a:rPr lang="en-US" altLang="en-US"/>
              <a:pPr>
                <a:defRPr/>
              </a:pPr>
              <a:t>‹#›</a:t>
            </a:fld>
            <a:endParaRPr lang="en-US" altLang="en-US"/>
          </a:p>
        </p:txBody>
      </p:sp>
    </p:spTree>
    <p:extLst>
      <p:ext uri="{BB962C8B-B14F-4D97-AF65-F5344CB8AC3E}">
        <p14:creationId xmlns:p14="http://schemas.microsoft.com/office/powerpoint/2010/main" val="3686936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smtClean="0"/>
            </a:lvl1pPr>
          </a:lstStyle>
          <a:p>
            <a:pPr>
              <a:defRPr/>
            </a:pPr>
            <a:endParaRPr lang="en-US" altLang="en-US"/>
          </a:p>
        </p:txBody>
      </p:sp>
      <p:sp>
        <p:nvSpPr>
          <p:cNvPr id="8" name="Footer Placeholder 7"/>
          <p:cNvSpPr>
            <a:spLocks noGrp="1"/>
          </p:cNvSpPr>
          <p:nvPr>
            <p:ph type="ftr" sz="quarter" idx="11"/>
          </p:nvPr>
        </p:nvSpPr>
        <p:spPr/>
        <p:txBody>
          <a:bodyPr/>
          <a:lstStyle>
            <a:lvl1pPr eaLnBrk="0" hangingPunct="0">
              <a:defRPr smtClean="0"/>
            </a:lvl1pPr>
          </a:lstStyle>
          <a:p>
            <a:pPr>
              <a:defRPr/>
            </a:pPr>
            <a:endParaRPr lang="en-US" altLang="en-US"/>
          </a:p>
        </p:txBody>
      </p:sp>
      <p:sp>
        <p:nvSpPr>
          <p:cNvPr id="9" name="Slide Number Placeholder 8"/>
          <p:cNvSpPr>
            <a:spLocks noGrp="1"/>
          </p:cNvSpPr>
          <p:nvPr>
            <p:ph type="sldNum" sz="quarter" idx="12"/>
          </p:nvPr>
        </p:nvSpPr>
        <p:spPr/>
        <p:txBody>
          <a:bodyPr/>
          <a:lstStyle>
            <a:lvl1pPr eaLnBrk="0" hangingPunct="0">
              <a:defRPr smtClean="0"/>
            </a:lvl1pPr>
          </a:lstStyle>
          <a:p>
            <a:pPr>
              <a:defRPr/>
            </a:pPr>
            <a:fld id="{B4B8CCD9-C0C0-4749-A1DB-072015219987}" type="slidenum">
              <a:rPr lang="en-US" altLang="en-US"/>
              <a:pPr>
                <a:defRPr/>
              </a:pPr>
              <a:t>‹#›</a:t>
            </a:fld>
            <a:endParaRPr lang="en-US" altLang="en-US"/>
          </a:p>
        </p:txBody>
      </p:sp>
    </p:spTree>
    <p:extLst>
      <p:ext uri="{BB962C8B-B14F-4D97-AF65-F5344CB8AC3E}">
        <p14:creationId xmlns:p14="http://schemas.microsoft.com/office/powerpoint/2010/main" val="14393309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smtClean="0"/>
            </a:lvl1pPr>
          </a:lstStyle>
          <a:p>
            <a:pPr>
              <a:defRPr/>
            </a:pPr>
            <a:endParaRPr lang="en-US" altLang="en-US"/>
          </a:p>
        </p:txBody>
      </p:sp>
      <p:sp>
        <p:nvSpPr>
          <p:cNvPr id="4" name="Footer Placeholder 3"/>
          <p:cNvSpPr>
            <a:spLocks noGrp="1"/>
          </p:cNvSpPr>
          <p:nvPr>
            <p:ph type="ftr" sz="quarter" idx="11"/>
          </p:nvPr>
        </p:nvSpPr>
        <p:spPr/>
        <p:txBody>
          <a:bodyPr/>
          <a:lstStyle>
            <a:lvl1pPr eaLnBrk="0" hangingPunct="0">
              <a:defRPr smtClean="0"/>
            </a:lvl1pPr>
          </a:lstStyle>
          <a:p>
            <a:pPr>
              <a:defRPr/>
            </a:pPr>
            <a:endParaRPr lang="en-US" altLang="en-US"/>
          </a:p>
        </p:txBody>
      </p:sp>
      <p:sp>
        <p:nvSpPr>
          <p:cNvPr id="5" name="Slide Number Placeholder 4"/>
          <p:cNvSpPr>
            <a:spLocks noGrp="1"/>
          </p:cNvSpPr>
          <p:nvPr>
            <p:ph type="sldNum" sz="quarter" idx="12"/>
          </p:nvPr>
        </p:nvSpPr>
        <p:spPr/>
        <p:txBody>
          <a:bodyPr/>
          <a:lstStyle>
            <a:lvl1pPr eaLnBrk="0" hangingPunct="0">
              <a:defRPr smtClean="0"/>
            </a:lvl1pPr>
          </a:lstStyle>
          <a:p>
            <a:pPr>
              <a:defRPr/>
            </a:pPr>
            <a:fld id="{40312C8E-A390-4F62-9CA7-7184FA52469A}" type="slidenum">
              <a:rPr lang="en-US" altLang="en-US"/>
              <a:pPr>
                <a:defRPr/>
              </a:pPr>
              <a:t>‹#›</a:t>
            </a:fld>
            <a:endParaRPr lang="en-US" altLang="en-US"/>
          </a:p>
        </p:txBody>
      </p:sp>
    </p:spTree>
    <p:extLst>
      <p:ext uri="{BB962C8B-B14F-4D97-AF65-F5344CB8AC3E}">
        <p14:creationId xmlns:p14="http://schemas.microsoft.com/office/powerpoint/2010/main" val="21597648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smtClean="0"/>
            </a:lvl1pPr>
          </a:lstStyle>
          <a:p>
            <a:pPr>
              <a:defRPr/>
            </a:pPr>
            <a:endParaRPr lang="en-US" altLang="en-US"/>
          </a:p>
        </p:txBody>
      </p:sp>
      <p:sp>
        <p:nvSpPr>
          <p:cNvPr id="3" name="Footer Placeholder 2"/>
          <p:cNvSpPr>
            <a:spLocks noGrp="1"/>
          </p:cNvSpPr>
          <p:nvPr>
            <p:ph type="ftr" sz="quarter" idx="11"/>
          </p:nvPr>
        </p:nvSpPr>
        <p:spPr/>
        <p:txBody>
          <a:bodyPr/>
          <a:lstStyle>
            <a:lvl1pPr eaLnBrk="0" hangingPunct="0">
              <a:defRPr smtClean="0"/>
            </a:lvl1pPr>
          </a:lstStyle>
          <a:p>
            <a:pPr>
              <a:defRPr/>
            </a:pPr>
            <a:endParaRPr lang="en-US" altLang="en-US"/>
          </a:p>
        </p:txBody>
      </p:sp>
      <p:sp>
        <p:nvSpPr>
          <p:cNvPr id="4" name="Slide Number Placeholder 3"/>
          <p:cNvSpPr>
            <a:spLocks noGrp="1"/>
          </p:cNvSpPr>
          <p:nvPr>
            <p:ph type="sldNum" sz="quarter" idx="12"/>
          </p:nvPr>
        </p:nvSpPr>
        <p:spPr/>
        <p:txBody>
          <a:bodyPr/>
          <a:lstStyle>
            <a:lvl1pPr eaLnBrk="0" hangingPunct="0">
              <a:defRPr smtClean="0"/>
            </a:lvl1pPr>
          </a:lstStyle>
          <a:p>
            <a:pPr>
              <a:defRPr/>
            </a:pPr>
            <a:fld id="{54F6E956-188A-4470-9964-44444177647C}" type="slidenum">
              <a:rPr lang="en-US" altLang="en-US"/>
              <a:pPr>
                <a:defRPr/>
              </a:pPr>
              <a:t>‹#›</a:t>
            </a:fld>
            <a:endParaRPr lang="en-US" altLang="en-US"/>
          </a:p>
        </p:txBody>
      </p:sp>
    </p:spTree>
    <p:extLst>
      <p:ext uri="{BB962C8B-B14F-4D97-AF65-F5344CB8AC3E}">
        <p14:creationId xmlns:p14="http://schemas.microsoft.com/office/powerpoint/2010/main" val="580546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smtClean="0"/>
            </a:lvl1pPr>
          </a:lstStyle>
          <a:p>
            <a:pPr>
              <a:defRPr/>
            </a:pPr>
            <a:fld id="{3F33A86E-1DD7-4871-B88A-EA64235C5480}" type="slidenum">
              <a:rPr lang="en-US" altLang="en-US"/>
              <a:pPr>
                <a:defRPr/>
              </a:pPr>
              <a:t>‹#›</a:t>
            </a:fld>
            <a:endParaRPr lang="en-US" altLang="en-US"/>
          </a:p>
        </p:txBody>
      </p:sp>
    </p:spTree>
    <p:extLst>
      <p:ext uri="{BB962C8B-B14F-4D97-AF65-F5344CB8AC3E}">
        <p14:creationId xmlns:p14="http://schemas.microsoft.com/office/powerpoint/2010/main" val="3646713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smtClean="0"/>
            </a:lvl1pPr>
          </a:lstStyle>
          <a:p>
            <a:pPr>
              <a:defRPr/>
            </a:pPr>
            <a:fld id="{4D008D35-7628-4553-9303-A28FD9E1F230}" type="slidenum">
              <a:rPr lang="en-US" altLang="en-US"/>
              <a:pPr>
                <a:defRPr/>
              </a:pPr>
              <a:t>‹#›</a:t>
            </a:fld>
            <a:endParaRPr lang="en-US" altLang="en-US"/>
          </a:p>
        </p:txBody>
      </p:sp>
    </p:spTree>
    <p:extLst>
      <p:ext uri="{BB962C8B-B14F-4D97-AF65-F5344CB8AC3E}">
        <p14:creationId xmlns:p14="http://schemas.microsoft.com/office/powerpoint/2010/main" val="4220486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1025A738-0287-4DAF-BFFD-098E5B761B38}" type="slidenum">
              <a:rPr lang="en-US" altLang="en-US"/>
              <a:pPr>
                <a:defRPr/>
              </a:pPr>
              <a:t>‹#›</a:t>
            </a:fld>
            <a:endParaRPr lang="en-US" altLang="en-US"/>
          </a:p>
        </p:txBody>
      </p:sp>
    </p:spTree>
    <p:extLst>
      <p:ext uri="{BB962C8B-B14F-4D97-AF65-F5344CB8AC3E}">
        <p14:creationId xmlns:p14="http://schemas.microsoft.com/office/powerpoint/2010/main" val="351410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602C06CE-26FD-4997-8644-0DBADC807C06}"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5363CB2B-8DB5-4522-B21A-CCFE667773F0}" type="slidenum">
              <a:rPr lang="en-US" altLang="en-US"/>
              <a:pPr>
                <a:defRPr/>
              </a:pPr>
              <a:t>‹#›</a:t>
            </a:fld>
            <a:endParaRPr lang="en-US" altLang="en-US"/>
          </a:p>
        </p:txBody>
      </p:sp>
    </p:spTree>
    <p:extLst>
      <p:ext uri="{BB962C8B-B14F-4D97-AF65-F5344CB8AC3E}">
        <p14:creationId xmlns:p14="http://schemas.microsoft.com/office/powerpoint/2010/main" val="3736521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ENERAL MASTER Slide title with imag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a:t>CLICK TO ADD TITLE OF PRESENTATION</a:t>
            </a:r>
            <a:endParaRPr lang="en-US" dirty="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24196846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GENERAL MASTER Slide title with text 1">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348796"/>
            <a:ext cx="9144000" cy="651911"/>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3259"/>
            <a:ext cx="9144000" cy="1368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851994" y="1553733"/>
            <a:ext cx="5760000" cy="239424"/>
          </a:xfrm>
          <a:prstGeom prst="rect">
            <a:avLst/>
          </a:prstGeom>
        </p:spPr>
        <p:txBody>
          <a:bodyPr lIns="0" tIns="0" rIns="0" bIns="0"/>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 or summary</a:t>
            </a:r>
          </a:p>
        </p:txBody>
      </p:sp>
      <p:sp>
        <p:nvSpPr>
          <p:cNvPr id="16" name="Title 1"/>
          <p:cNvSpPr>
            <a:spLocks noGrp="1"/>
          </p:cNvSpPr>
          <p:nvPr>
            <p:ph type="ctrTitle" hasCustomPrompt="1"/>
          </p:nvPr>
        </p:nvSpPr>
        <p:spPr>
          <a:xfrm>
            <a:off x="1851994" y="245008"/>
            <a:ext cx="6548522" cy="425733"/>
          </a:xfrm>
          <a:prstGeom prst="rect">
            <a:avLst/>
          </a:prstGeom>
        </p:spPr>
        <p:txBody>
          <a:bodyPr lIns="0" tIns="0" rIns="0" bIns="0"/>
          <a:lstStyle>
            <a:lvl1pPr algn="l">
              <a:lnSpc>
                <a:spcPts val="3700"/>
              </a:lnSpc>
              <a:defRPr sz="3500" b="0">
                <a:solidFill>
                  <a:schemeClr val="bg1"/>
                </a:solidFill>
              </a:defRPr>
            </a:lvl1pPr>
          </a:lstStyle>
          <a:p>
            <a:r>
              <a:rPr lang="en-GB" dirty="0"/>
              <a:t>CLICK TO ADD TITLE OF PRESENTATION</a:t>
            </a:r>
            <a:endParaRPr lang="en-US" dirty="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
        <p:nvSpPr>
          <p:cNvPr id="7" name="Text Placeholder 2"/>
          <p:cNvSpPr>
            <a:spLocks noGrp="1"/>
          </p:cNvSpPr>
          <p:nvPr>
            <p:ph type="body" sz="quarter" idx="17"/>
          </p:nvPr>
        </p:nvSpPr>
        <p:spPr>
          <a:xfrm>
            <a:off x="358775" y="2199699"/>
            <a:ext cx="8343156" cy="3862964"/>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15720718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ENERAL MASTER SLIDE Summary Slide">
    <p:spTree>
      <p:nvGrpSpPr>
        <p:cNvPr id="1" name=""/>
        <p:cNvGrpSpPr/>
        <p:nvPr/>
      </p:nvGrpSpPr>
      <p:grpSpPr>
        <a:xfrm>
          <a:off x="0" y="0"/>
          <a:ext cx="0" cy="0"/>
          <a:chOff x="0" y="0"/>
          <a:chExt cx="0" cy="0"/>
        </a:xfrm>
      </p:grpSpPr>
      <p:sp>
        <p:nvSpPr>
          <p:cNvPr id="39" name="Rectangle 38"/>
          <p:cNvSpPr/>
          <p:nvPr userDrawn="1"/>
        </p:nvSpPr>
        <p:spPr>
          <a:xfrm>
            <a:off x="-13862" y="0"/>
            <a:ext cx="9157862" cy="68580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p:cNvSpPr/>
          <p:nvPr userDrawn="1"/>
        </p:nvSpPr>
        <p:spPr>
          <a:xfrm>
            <a:off x="-13862" y="0"/>
            <a:ext cx="3084432"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75" name="Text Placeholder 74"/>
          <p:cNvSpPr>
            <a:spLocks noGrp="1"/>
          </p:cNvSpPr>
          <p:nvPr>
            <p:ph type="body" sz="quarter" idx="10" hasCustomPrompt="1"/>
          </p:nvPr>
        </p:nvSpPr>
        <p:spPr>
          <a:xfrm>
            <a:off x="-13862" y="5048549"/>
            <a:ext cx="3065418" cy="508000"/>
          </a:xfrm>
          <a:prstGeom prst="rect">
            <a:avLst/>
          </a:prstGeom>
        </p:spPr>
        <p:txBody>
          <a:bodyPr/>
          <a:lstStyle>
            <a:lvl1pPr marL="0" indent="0" algn="ctr">
              <a:buNone/>
              <a:defRPr b="1">
                <a:solidFill>
                  <a:schemeClr val="bg1"/>
                </a:solidFill>
                <a:effectLst/>
              </a:defRPr>
            </a:lvl1pPr>
            <a:lvl2pPr marL="457200" indent="0">
              <a:buNone/>
              <a:defRPr/>
            </a:lvl2pPr>
            <a:lvl3pPr marL="914400" indent="0" algn="ctr">
              <a:buNone/>
              <a:defRPr sz="3600" b="1">
                <a:solidFill>
                  <a:schemeClr val="bg1"/>
                </a:solidFill>
              </a:defRPr>
            </a:lvl3pPr>
            <a:lvl4pPr marL="1371600" indent="0">
              <a:buNone/>
              <a:defRPr/>
            </a:lvl4pPr>
            <a:lvl5pPr marL="1828800" indent="0">
              <a:buNone/>
              <a:defRPr/>
            </a:lvl5pPr>
          </a:lstStyle>
          <a:p>
            <a:pPr lvl="0"/>
            <a:r>
              <a:rPr lang="en-US" dirty="0"/>
              <a:t>INSERT SUMMARY</a:t>
            </a:r>
            <a:endParaRPr lang="fr-FR" dirty="0"/>
          </a:p>
        </p:txBody>
      </p:sp>
      <p:cxnSp>
        <p:nvCxnSpPr>
          <p:cNvPr id="340" name="Straight Connector 339"/>
          <p:cNvCxnSpPr/>
          <p:nvPr userDrawn="1"/>
        </p:nvCxnSpPr>
        <p:spPr>
          <a:xfrm>
            <a:off x="3061063" y="22488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22488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904387"/>
            <a:ext cx="588918" cy="312738"/>
          </a:xfrm>
          <a:prstGeom prst="rect">
            <a:avLst/>
          </a:prstGeom>
        </p:spPr>
        <p:txBody>
          <a:bodyPr/>
          <a:lstStyle>
            <a:lvl1pPr marL="0" indent="0">
              <a:buNone/>
              <a:defRPr sz="2000" b="1" baseline="0">
                <a:solidFill>
                  <a:srgbClr val="EEF3FA"/>
                </a:solidFill>
              </a:defRPr>
            </a:lvl1pPr>
          </a:lstStyle>
          <a:p>
            <a:pPr lvl="0"/>
            <a:r>
              <a:rPr lang="fr-FR" dirty="0"/>
              <a:t>X</a:t>
            </a:r>
          </a:p>
        </p:txBody>
      </p:sp>
      <p:sp>
        <p:nvSpPr>
          <p:cNvPr id="343" name="Text Placeholder 13"/>
          <p:cNvSpPr>
            <a:spLocks noGrp="1"/>
          </p:cNvSpPr>
          <p:nvPr>
            <p:ph type="body" sz="quarter" idx="30" hasCustomPrompt="1"/>
          </p:nvPr>
        </p:nvSpPr>
        <p:spPr>
          <a:xfrm>
            <a:off x="3209110" y="1904387"/>
            <a:ext cx="3796496" cy="312738"/>
          </a:xfrm>
          <a:prstGeom prst="rect">
            <a:avLst/>
          </a:prstGeom>
        </p:spPr>
        <p:txBody>
          <a:bodyPr/>
          <a:lstStyle>
            <a:lvl1pPr marL="0" indent="0">
              <a:buNone/>
              <a:defRPr sz="20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44" name="Text Placeholder 13"/>
          <p:cNvSpPr>
            <a:spLocks noGrp="1"/>
          </p:cNvSpPr>
          <p:nvPr>
            <p:ph type="body" sz="quarter" idx="31" hasCustomPrompt="1"/>
          </p:nvPr>
        </p:nvSpPr>
        <p:spPr>
          <a:xfrm>
            <a:off x="7005607" y="1901409"/>
            <a:ext cx="505536" cy="312738"/>
          </a:xfrm>
          <a:prstGeom prst="rect">
            <a:avLst/>
          </a:prstGeom>
        </p:spPr>
        <p:txBody>
          <a:bodyPr/>
          <a:lstStyle>
            <a:lvl1pPr marL="0" indent="0">
              <a:buNone/>
              <a:defRPr sz="1800" b="0" baseline="0">
                <a:solidFill>
                  <a:srgbClr val="024A84"/>
                </a:solidFill>
              </a:defRPr>
            </a:lvl1pPr>
          </a:lstStyle>
          <a:p>
            <a:pPr lvl="0"/>
            <a:r>
              <a:rPr lang="fr-FR" dirty="0" err="1"/>
              <a:t>p.X</a:t>
            </a:r>
            <a:endParaRPr lang="fr-FR" dirty="0"/>
          </a:p>
        </p:txBody>
      </p:sp>
      <p:cxnSp>
        <p:nvCxnSpPr>
          <p:cNvPr id="345" name="Straight Connector 344"/>
          <p:cNvCxnSpPr/>
          <p:nvPr userDrawn="1"/>
        </p:nvCxnSpPr>
        <p:spPr>
          <a:xfrm>
            <a:off x="3056710" y="282404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82404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2479562"/>
            <a:ext cx="588918" cy="312738"/>
          </a:xfrm>
          <a:prstGeom prst="rect">
            <a:avLst/>
          </a:prstGeom>
        </p:spPr>
        <p:txBody>
          <a:bodyPr/>
          <a:lstStyle>
            <a:lvl1pPr marL="0" indent="0">
              <a:buNone/>
              <a:defRPr sz="2000" b="1" baseline="0">
                <a:solidFill>
                  <a:srgbClr val="EEF3FA"/>
                </a:solidFill>
              </a:defRPr>
            </a:lvl1pPr>
          </a:lstStyle>
          <a:p>
            <a:pPr lvl="0"/>
            <a:r>
              <a:rPr lang="fr-FR" dirty="0"/>
              <a:t>X</a:t>
            </a:r>
          </a:p>
        </p:txBody>
      </p:sp>
      <p:sp>
        <p:nvSpPr>
          <p:cNvPr id="348" name="Text Placeholder 13"/>
          <p:cNvSpPr>
            <a:spLocks noGrp="1"/>
          </p:cNvSpPr>
          <p:nvPr>
            <p:ph type="body" sz="quarter" idx="33" hasCustomPrompt="1"/>
          </p:nvPr>
        </p:nvSpPr>
        <p:spPr>
          <a:xfrm>
            <a:off x="3204757" y="2479562"/>
            <a:ext cx="3796496" cy="312738"/>
          </a:xfrm>
          <a:prstGeom prst="rect">
            <a:avLst/>
          </a:prstGeom>
        </p:spPr>
        <p:txBody>
          <a:bodyPr/>
          <a:lstStyle>
            <a:lvl1pPr marL="0" indent="0">
              <a:buNone/>
              <a:defRPr sz="20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49" name="Text Placeholder 13"/>
          <p:cNvSpPr>
            <a:spLocks noGrp="1"/>
          </p:cNvSpPr>
          <p:nvPr>
            <p:ph type="body" sz="quarter" idx="34" hasCustomPrompt="1"/>
          </p:nvPr>
        </p:nvSpPr>
        <p:spPr>
          <a:xfrm>
            <a:off x="7001254" y="2476584"/>
            <a:ext cx="505536" cy="312738"/>
          </a:xfrm>
          <a:prstGeom prst="rect">
            <a:avLst/>
          </a:prstGeom>
        </p:spPr>
        <p:txBody>
          <a:bodyPr/>
          <a:lstStyle>
            <a:lvl1pPr marL="0" indent="0">
              <a:buNone/>
              <a:defRPr sz="1800" b="0" baseline="0">
                <a:solidFill>
                  <a:srgbClr val="024A84"/>
                </a:solidFill>
              </a:defRPr>
            </a:lvl1pPr>
          </a:lstStyle>
          <a:p>
            <a:pPr lvl="0"/>
            <a:r>
              <a:rPr lang="fr-FR" dirty="0" err="1"/>
              <a:t>p.X</a:t>
            </a:r>
            <a:endParaRPr lang="fr-FR" dirty="0"/>
          </a:p>
        </p:txBody>
      </p:sp>
      <p:cxnSp>
        <p:nvCxnSpPr>
          <p:cNvPr id="355" name="Straight Connector 354"/>
          <p:cNvCxnSpPr/>
          <p:nvPr userDrawn="1"/>
        </p:nvCxnSpPr>
        <p:spPr>
          <a:xfrm>
            <a:off x="3061064" y="339624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339624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3051759"/>
            <a:ext cx="588918" cy="312738"/>
          </a:xfrm>
          <a:prstGeom prst="rect">
            <a:avLst/>
          </a:prstGeom>
        </p:spPr>
        <p:txBody>
          <a:bodyPr/>
          <a:lstStyle>
            <a:lvl1pPr marL="0" indent="0">
              <a:buNone/>
              <a:defRPr sz="2000" b="1" baseline="0">
                <a:solidFill>
                  <a:srgbClr val="EEF3FA"/>
                </a:solidFill>
              </a:defRPr>
            </a:lvl1pPr>
          </a:lstStyle>
          <a:p>
            <a:pPr lvl="0"/>
            <a:r>
              <a:rPr lang="fr-FR" dirty="0"/>
              <a:t>X</a:t>
            </a:r>
          </a:p>
        </p:txBody>
      </p:sp>
      <p:sp>
        <p:nvSpPr>
          <p:cNvPr id="358" name="Text Placeholder 13"/>
          <p:cNvSpPr>
            <a:spLocks noGrp="1"/>
          </p:cNvSpPr>
          <p:nvPr>
            <p:ph type="body" sz="quarter" idx="36" hasCustomPrompt="1"/>
          </p:nvPr>
        </p:nvSpPr>
        <p:spPr>
          <a:xfrm>
            <a:off x="3209111" y="3051759"/>
            <a:ext cx="3796496" cy="312738"/>
          </a:xfrm>
          <a:prstGeom prst="rect">
            <a:avLst/>
          </a:prstGeom>
        </p:spPr>
        <p:txBody>
          <a:bodyPr/>
          <a:lstStyle>
            <a:lvl1pPr marL="0" indent="0">
              <a:buNone/>
              <a:defRPr sz="20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59" name="Text Placeholder 13"/>
          <p:cNvSpPr>
            <a:spLocks noGrp="1"/>
          </p:cNvSpPr>
          <p:nvPr>
            <p:ph type="body" sz="quarter" idx="37" hasCustomPrompt="1"/>
          </p:nvPr>
        </p:nvSpPr>
        <p:spPr>
          <a:xfrm>
            <a:off x="7005608" y="3048781"/>
            <a:ext cx="505536" cy="312738"/>
          </a:xfrm>
          <a:prstGeom prst="rect">
            <a:avLst/>
          </a:prstGeom>
        </p:spPr>
        <p:txBody>
          <a:bodyPr/>
          <a:lstStyle>
            <a:lvl1pPr marL="0" indent="0">
              <a:buNone/>
              <a:defRPr sz="1800" b="0" baseline="0">
                <a:solidFill>
                  <a:srgbClr val="024A84"/>
                </a:solidFill>
              </a:defRPr>
            </a:lvl1pPr>
          </a:lstStyle>
          <a:p>
            <a:pPr lvl="0"/>
            <a:r>
              <a:rPr lang="fr-FR" dirty="0" err="1"/>
              <a:t>p.X</a:t>
            </a:r>
            <a:endParaRPr lang="fr-FR" dirty="0"/>
          </a:p>
        </p:txBody>
      </p:sp>
      <p:cxnSp>
        <p:nvCxnSpPr>
          <p:cNvPr id="365" name="Straight Connector 364"/>
          <p:cNvCxnSpPr/>
          <p:nvPr userDrawn="1"/>
        </p:nvCxnSpPr>
        <p:spPr>
          <a:xfrm>
            <a:off x="3056709" y="397238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397238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3627901"/>
            <a:ext cx="588918" cy="312738"/>
          </a:xfrm>
          <a:prstGeom prst="rect">
            <a:avLst/>
          </a:prstGeom>
        </p:spPr>
        <p:txBody>
          <a:bodyPr/>
          <a:lstStyle>
            <a:lvl1pPr marL="0" indent="0">
              <a:buNone/>
              <a:defRPr sz="2000" b="1" baseline="0">
                <a:solidFill>
                  <a:srgbClr val="EEF3FA"/>
                </a:solidFill>
              </a:defRPr>
            </a:lvl1pPr>
          </a:lstStyle>
          <a:p>
            <a:pPr lvl="0"/>
            <a:r>
              <a:rPr lang="fr-FR" dirty="0"/>
              <a:t>X</a:t>
            </a:r>
          </a:p>
        </p:txBody>
      </p:sp>
      <p:sp>
        <p:nvSpPr>
          <p:cNvPr id="368" name="Text Placeholder 13"/>
          <p:cNvSpPr>
            <a:spLocks noGrp="1"/>
          </p:cNvSpPr>
          <p:nvPr>
            <p:ph type="body" sz="quarter" idx="39" hasCustomPrompt="1"/>
          </p:nvPr>
        </p:nvSpPr>
        <p:spPr>
          <a:xfrm>
            <a:off x="3204756" y="3627901"/>
            <a:ext cx="3796496" cy="312738"/>
          </a:xfrm>
          <a:prstGeom prst="rect">
            <a:avLst/>
          </a:prstGeom>
        </p:spPr>
        <p:txBody>
          <a:bodyPr/>
          <a:lstStyle>
            <a:lvl1pPr marL="0" indent="0">
              <a:buNone/>
              <a:defRPr sz="20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69" name="Text Placeholder 13"/>
          <p:cNvSpPr>
            <a:spLocks noGrp="1"/>
          </p:cNvSpPr>
          <p:nvPr>
            <p:ph type="body" sz="quarter" idx="40" hasCustomPrompt="1"/>
          </p:nvPr>
        </p:nvSpPr>
        <p:spPr>
          <a:xfrm>
            <a:off x="7001253" y="3624923"/>
            <a:ext cx="505536" cy="312738"/>
          </a:xfrm>
          <a:prstGeom prst="rect">
            <a:avLst/>
          </a:prstGeom>
        </p:spPr>
        <p:txBody>
          <a:bodyPr/>
          <a:lstStyle>
            <a:lvl1pPr marL="0" indent="0">
              <a:buNone/>
              <a:defRPr sz="1800" b="0" baseline="0">
                <a:solidFill>
                  <a:srgbClr val="024A84"/>
                </a:solidFill>
              </a:defRPr>
            </a:lvl1pPr>
          </a:lstStyle>
          <a:p>
            <a:pPr lvl="0"/>
            <a:r>
              <a:rPr lang="fr-FR" dirty="0" err="1"/>
              <a:t>p.X</a:t>
            </a:r>
            <a:endParaRPr lang="fr-FR" dirty="0"/>
          </a:p>
        </p:txBody>
      </p:sp>
      <p:cxnSp>
        <p:nvCxnSpPr>
          <p:cNvPr id="370" name="Straight Connector 369"/>
          <p:cNvCxnSpPr/>
          <p:nvPr userDrawn="1"/>
        </p:nvCxnSpPr>
        <p:spPr>
          <a:xfrm>
            <a:off x="3061065" y="4537699"/>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4537699"/>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4193212"/>
            <a:ext cx="588918" cy="312738"/>
          </a:xfrm>
          <a:prstGeom prst="rect">
            <a:avLst/>
          </a:prstGeom>
        </p:spPr>
        <p:txBody>
          <a:bodyPr/>
          <a:lstStyle>
            <a:lvl1pPr marL="0" indent="0">
              <a:buNone/>
              <a:defRPr sz="2000" b="1" baseline="0">
                <a:solidFill>
                  <a:srgbClr val="EEF3FA"/>
                </a:solidFill>
              </a:defRPr>
            </a:lvl1pPr>
          </a:lstStyle>
          <a:p>
            <a:pPr lvl="0"/>
            <a:r>
              <a:rPr lang="fr-FR" dirty="0"/>
              <a:t>X</a:t>
            </a:r>
          </a:p>
        </p:txBody>
      </p:sp>
      <p:sp>
        <p:nvSpPr>
          <p:cNvPr id="373" name="Text Placeholder 13"/>
          <p:cNvSpPr>
            <a:spLocks noGrp="1"/>
          </p:cNvSpPr>
          <p:nvPr>
            <p:ph type="body" sz="quarter" idx="42" hasCustomPrompt="1"/>
          </p:nvPr>
        </p:nvSpPr>
        <p:spPr>
          <a:xfrm>
            <a:off x="3209112" y="4193212"/>
            <a:ext cx="3796496" cy="312738"/>
          </a:xfrm>
          <a:prstGeom prst="rect">
            <a:avLst/>
          </a:prstGeom>
        </p:spPr>
        <p:txBody>
          <a:bodyPr/>
          <a:lstStyle>
            <a:lvl1pPr marL="0" indent="0">
              <a:buNone/>
              <a:defRPr sz="20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74" name="Text Placeholder 13"/>
          <p:cNvSpPr>
            <a:spLocks noGrp="1"/>
          </p:cNvSpPr>
          <p:nvPr>
            <p:ph type="body" sz="quarter" idx="43" hasCustomPrompt="1"/>
          </p:nvPr>
        </p:nvSpPr>
        <p:spPr>
          <a:xfrm>
            <a:off x="7005609" y="4190234"/>
            <a:ext cx="505536" cy="312738"/>
          </a:xfrm>
          <a:prstGeom prst="rect">
            <a:avLst/>
          </a:prstGeom>
        </p:spPr>
        <p:txBody>
          <a:bodyPr/>
          <a:lstStyle>
            <a:lvl1pPr marL="0" indent="0">
              <a:buNone/>
              <a:defRPr sz="1800" b="0" baseline="0">
                <a:solidFill>
                  <a:srgbClr val="024A84"/>
                </a:solidFill>
              </a:defRPr>
            </a:lvl1pPr>
          </a:lstStyle>
          <a:p>
            <a:pPr lvl="0"/>
            <a:r>
              <a:rPr lang="fr-FR" dirty="0" err="1"/>
              <a:t>p.X</a:t>
            </a:r>
            <a:endParaRPr lang="fr-FR" dirty="0"/>
          </a:p>
        </p:txBody>
      </p:sp>
      <p:cxnSp>
        <p:nvCxnSpPr>
          <p:cNvPr id="375" name="Straight Connector 374"/>
          <p:cNvCxnSpPr/>
          <p:nvPr userDrawn="1"/>
        </p:nvCxnSpPr>
        <p:spPr>
          <a:xfrm>
            <a:off x="3065416" y="1708408"/>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708408"/>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363921"/>
            <a:ext cx="588918" cy="312738"/>
          </a:xfrm>
          <a:prstGeom prst="rect">
            <a:avLst/>
          </a:prstGeom>
        </p:spPr>
        <p:txBody>
          <a:bodyPr/>
          <a:lstStyle>
            <a:lvl1pPr marL="0" indent="0">
              <a:buNone/>
              <a:defRPr sz="2000" b="1" baseline="0">
                <a:solidFill>
                  <a:srgbClr val="EEF3FA"/>
                </a:solidFill>
              </a:defRPr>
            </a:lvl1pPr>
          </a:lstStyle>
          <a:p>
            <a:pPr lvl="0"/>
            <a:r>
              <a:rPr lang="fr-FR" dirty="0"/>
              <a:t>X</a:t>
            </a:r>
          </a:p>
        </p:txBody>
      </p:sp>
      <p:sp>
        <p:nvSpPr>
          <p:cNvPr id="378" name="Text Placeholder 13"/>
          <p:cNvSpPr>
            <a:spLocks noGrp="1"/>
          </p:cNvSpPr>
          <p:nvPr>
            <p:ph type="body" sz="quarter" idx="45" hasCustomPrompt="1"/>
          </p:nvPr>
        </p:nvSpPr>
        <p:spPr>
          <a:xfrm>
            <a:off x="3213463" y="1363921"/>
            <a:ext cx="3796496" cy="312738"/>
          </a:xfrm>
          <a:prstGeom prst="rect">
            <a:avLst/>
          </a:prstGeom>
        </p:spPr>
        <p:txBody>
          <a:bodyPr/>
          <a:lstStyle>
            <a:lvl1pPr marL="0" indent="0">
              <a:buNone/>
              <a:defRPr sz="20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79" name="Text Placeholder 13"/>
          <p:cNvSpPr>
            <a:spLocks noGrp="1"/>
          </p:cNvSpPr>
          <p:nvPr>
            <p:ph type="body" sz="quarter" idx="46" hasCustomPrompt="1"/>
          </p:nvPr>
        </p:nvSpPr>
        <p:spPr>
          <a:xfrm>
            <a:off x="7009960" y="1360943"/>
            <a:ext cx="505536" cy="312738"/>
          </a:xfrm>
          <a:prstGeom prst="rect">
            <a:avLst/>
          </a:prstGeom>
        </p:spPr>
        <p:txBody>
          <a:bodyPr/>
          <a:lstStyle>
            <a:lvl1pPr marL="0" indent="0">
              <a:buNone/>
              <a:defRPr sz="1800" b="0" baseline="0">
                <a:solidFill>
                  <a:srgbClr val="024A84"/>
                </a:solidFill>
              </a:defRPr>
            </a:lvl1pPr>
          </a:lstStyle>
          <a:p>
            <a:pPr lvl="0"/>
            <a:r>
              <a:rPr lang="fr-FR" dirty="0" err="1"/>
              <a:t>p.X</a:t>
            </a:r>
            <a:endParaRPr lang="fr-FR" dirty="0"/>
          </a:p>
        </p:txBody>
      </p:sp>
      <p:pic>
        <p:nvPicPr>
          <p:cNvPr id="38" name="Picture 3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51" y="87875"/>
            <a:ext cx="1302403" cy="1218446"/>
          </a:xfrm>
          <a:prstGeom prst="rect">
            <a:avLst/>
          </a:prstGeom>
        </p:spPr>
      </p:pic>
    </p:spTree>
    <p:extLst>
      <p:ext uri="{BB962C8B-B14F-4D97-AF65-F5344CB8AC3E}">
        <p14:creationId xmlns:p14="http://schemas.microsoft.com/office/powerpoint/2010/main" val="5560850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1">
    <p:spTree>
      <p:nvGrpSpPr>
        <p:cNvPr id="1" name=""/>
        <p:cNvGrpSpPr/>
        <p:nvPr/>
      </p:nvGrpSpPr>
      <p:grpSpPr>
        <a:xfrm>
          <a:off x="0" y="0"/>
          <a:ext cx="0" cy="0"/>
          <a:chOff x="0" y="0"/>
          <a:chExt cx="0" cy="0"/>
        </a:xfrm>
      </p:grpSpPr>
      <p:sp>
        <p:nvSpPr>
          <p:cNvPr id="6" name="Rectangle 5"/>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Title 1"/>
          <p:cNvSpPr>
            <a:spLocks noGrp="1"/>
          </p:cNvSpPr>
          <p:nvPr>
            <p:ph type="ctrTitle" hasCustomPrompt="1"/>
          </p:nvPr>
        </p:nvSpPr>
        <p:spPr>
          <a:xfrm>
            <a:off x="358775" y="127998"/>
            <a:ext cx="8333503" cy="425733"/>
          </a:xfrm>
          <a:prstGeom prst="rect">
            <a:avLst/>
          </a:prstGeom>
        </p:spPr>
        <p:txBody>
          <a:bodyPr lIns="0" tIns="0" rIns="0" bIns="0"/>
          <a:lstStyle>
            <a:lvl1pPr algn="l">
              <a:lnSpc>
                <a:spcPts val="3700"/>
              </a:lnSpc>
              <a:defRPr sz="3200" baseline="0">
                <a:solidFill>
                  <a:schemeClr val="bg1"/>
                </a:solidFill>
              </a:defRPr>
            </a:lvl1pPr>
          </a:lstStyle>
          <a:p>
            <a:r>
              <a:rPr lang="en-GB" dirty="0"/>
              <a:t>Insert title</a:t>
            </a:r>
            <a:endParaRPr lang="en-US" dirty="0"/>
          </a:p>
        </p:txBody>
      </p:sp>
      <p:sp>
        <p:nvSpPr>
          <p:cNvPr id="7" name="Text Placeholder 2"/>
          <p:cNvSpPr>
            <a:spLocks noGrp="1"/>
          </p:cNvSpPr>
          <p:nvPr>
            <p:ph type="body" sz="quarter" idx="17"/>
          </p:nvPr>
        </p:nvSpPr>
        <p:spPr>
          <a:xfrm>
            <a:off x="358775" y="978010"/>
            <a:ext cx="8343156"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8211945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2">
    <p:spTree>
      <p:nvGrpSpPr>
        <p:cNvPr id="1" name=""/>
        <p:cNvGrpSpPr/>
        <p:nvPr/>
      </p:nvGrpSpPr>
      <p:grpSpPr>
        <a:xfrm>
          <a:off x="0" y="0"/>
          <a:ext cx="0" cy="0"/>
          <a:chOff x="0" y="0"/>
          <a:chExt cx="0" cy="0"/>
        </a:xfrm>
      </p:grpSpPr>
      <p:sp>
        <p:nvSpPr>
          <p:cNvPr id="8" name="Rectangle 7"/>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8" name="Picture Placeholder 7"/>
          <p:cNvSpPr>
            <a:spLocks noGrp="1"/>
          </p:cNvSpPr>
          <p:nvPr>
            <p:ph type="pic" sz="quarter" idx="15" hasCustomPrompt="1"/>
          </p:nvPr>
        </p:nvSpPr>
        <p:spPr>
          <a:xfrm>
            <a:off x="4847797" y="978010"/>
            <a:ext cx="3854135" cy="5084374"/>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a:t>Click icon or drag image to insert picture</a:t>
            </a:r>
          </a:p>
        </p:txBody>
      </p:sp>
      <p:sp>
        <p:nvSpPr>
          <p:cNvPr id="1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a:t>Insert title</a:t>
            </a:r>
            <a:endParaRPr lang="en-US" dirty="0"/>
          </a:p>
        </p:txBody>
      </p:sp>
      <p:sp>
        <p:nvSpPr>
          <p:cNvPr id="7"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10809093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3">
    <p:spTree>
      <p:nvGrpSpPr>
        <p:cNvPr id="1" name=""/>
        <p:cNvGrpSpPr/>
        <p:nvPr/>
      </p:nvGrpSpPr>
      <p:grpSpPr>
        <a:xfrm>
          <a:off x="0" y="0"/>
          <a:ext cx="0" cy="0"/>
          <a:chOff x="0" y="0"/>
          <a:chExt cx="0" cy="0"/>
        </a:xfrm>
      </p:grpSpPr>
      <p:sp>
        <p:nvSpPr>
          <p:cNvPr id="9" name="Rectangle 8"/>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17" hasCustomPrompt="1"/>
          </p:nvPr>
        </p:nvSpPr>
        <p:spPr>
          <a:xfrm>
            <a:off x="5168156" y="978010"/>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8" name="Picture Placeholder 7"/>
          <p:cNvSpPr>
            <a:spLocks noGrp="1"/>
          </p:cNvSpPr>
          <p:nvPr>
            <p:ph type="pic" sz="quarter" idx="18" hasCustomPrompt="1"/>
          </p:nvPr>
        </p:nvSpPr>
        <p:spPr>
          <a:xfrm>
            <a:off x="5179269" y="3755375"/>
            <a:ext cx="3533776" cy="230728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13"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a:t>Insert title</a:t>
            </a:r>
            <a:endParaRPr lang="en-US" dirty="0"/>
          </a:p>
        </p:txBody>
      </p:sp>
      <p:sp>
        <p:nvSpPr>
          <p:cNvPr id="14" name="Text Placeholder 2"/>
          <p:cNvSpPr>
            <a:spLocks noGrp="1"/>
          </p:cNvSpPr>
          <p:nvPr>
            <p:ph type="body" sz="quarter" idx="16"/>
          </p:nvPr>
        </p:nvSpPr>
        <p:spPr>
          <a:xfrm>
            <a:off x="358775" y="978010"/>
            <a:ext cx="4046538"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39676284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4">
    <p:spTree>
      <p:nvGrpSpPr>
        <p:cNvPr id="1" name=""/>
        <p:cNvGrpSpPr/>
        <p:nvPr/>
      </p:nvGrpSpPr>
      <p:grpSpPr>
        <a:xfrm>
          <a:off x="0" y="0"/>
          <a:ext cx="0" cy="0"/>
          <a:chOff x="0" y="0"/>
          <a:chExt cx="0" cy="0"/>
        </a:xfrm>
      </p:grpSpPr>
      <p:sp>
        <p:nvSpPr>
          <p:cNvPr id="10" name="Rectangle 9"/>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16" name="Picture Placeholder 7"/>
          <p:cNvSpPr>
            <a:spLocks noGrp="1"/>
          </p:cNvSpPr>
          <p:nvPr>
            <p:ph type="pic" sz="quarter" idx="21" hasCustomPrompt="1"/>
          </p:nvPr>
        </p:nvSpPr>
        <p:spPr>
          <a:xfrm>
            <a:off x="3887267" y="3511824"/>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19" name="Picture Placeholder 7"/>
          <p:cNvSpPr>
            <a:spLocks noGrp="1"/>
          </p:cNvSpPr>
          <p:nvPr>
            <p:ph type="pic" sz="quarter" idx="22" hasCustomPrompt="1"/>
          </p:nvPr>
        </p:nvSpPr>
        <p:spPr>
          <a:xfrm>
            <a:off x="3887267"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20" name="Picture Placeholder 7"/>
          <p:cNvSpPr>
            <a:spLocks noGrp="1"/>
          </p:cNvSpPr>
          <p:nvPr>
            <p:ph type="pic" sz="quarter" idx="23" hasCustomPrompt="1"/>
          </p:nvPr>
        </p:nvSpPr>
        <p:spPr>
          <a:xfrm>
            <a:off x="6387182" y="1424607"/>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21" name="Picture Placeholder 7"/>
          <p:cNvSpPr>
            <a:spLocks noGrp="1"/>
          </p:cNvSpPr>
          <p:nvPr>
            <p:ph type="pic" sz="quarter" idx="24" hasCustomPrompt="1"/>
          </p:nvPr>
        </p:nvSpPr>
        <p:spPr>
          <a:xfrm>
            <a:off x="6387183" y="3511825"/>
            <a:ext cx="2314749" cy="1898375"/>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17" name="Text Placeholder 2"/>
          <p:cNvSpPr>
            <a:spLocks noGrp="1"/>
          </p:cNvSpPr>
          <p:nvPr>
            <p:ph type="body" sz="quarter" idx="16"/>
          </p:nvPr>
        </p:nvSpPr>
        <p:spPr>
          <a:xfrm>
            <a:off x="358775" y="978010"/>
            <a:ext cx="3343325" cy="508465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800" b="1">
                <a:solidFill>
                  <a:srgbClr val="024A84"/>
                </a:solidFill>
              </a:defRPr>
            </a:lvl1pPr>
            <a:lvl2pPr marL="0" indent="0" algn="l">
              <a:buClr>
                <a:srgbClr val="024A84"/>
              </a:buClr>
              <a:buFont typeface="Arial" panose="020B0604020202020204" pitchFamily="34" charset="0"/>
              <a:buNone/>
              <a:defRPr sz="1400" b="1">
                <a:solidFill>
                  <a:schemeClr val="tx1">
                    <a:lumMod val="95000"/>
                    <a:lumOff val="5000"/>
                  </a:schemeClr>
                </a:solidFill>
              </a:defRPr>
            </a:lvl2pPr>
            <a:lvl3pPr marL="0" indent="0" algn="l">
              <a:buClr>
                <a:srgbClr val="024A84"/>
              </a:buClr>
              <a:buFont typeface="Arial" panose="020B0604020202020204" pitchFamily="34" charset="0"/>
              <a:buNone/>
              <a:defRPr sz="1200"/>
            </a:lvl3pPr>
            <a:lvl4pPr marL="1600200" indent="-228600" algn="just">
              <a:buClr>
                <a:srgbClr val="024A84"/>
              </a:buClr>
              <a:buFont typeface="Arial" panose="020B0604020202020204" pitchFamily="34" charset="0"/>
              <a:buChar char="•"/>
              <a:defRPr sz="1100"/>
            </a:lvl4pPr>
            <a:lvl5pPr marL="2057400" indent="-228600" algn="just">
              <a:buClr>
                <a:srgbClr val="024A84"/>
              </a:buClr>
              <a:buFont typeface="Arial" panose="020B0604020202020204" pitchFamily="34" charset="0"/>
              <a:buChar char="•"/>
              <a:defRPr sz="1000"/>
            </a:lvl5pPr>
          </a:lstStyle>
          <a:p>
            <a:pPr lvl="0"/>
            <a:r>
              <a:rPr lang="en-US" dirty="0"/>
              <a:t>Edit Master text styles</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22"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a:t>Insert title</a:t>
            </a:r>
            <a:endParaRPr lang="en-US" dirty="0"/>
          </a:p>
        </p:txBody>
      </p:sp>
    </p:spTree>
    <p:extLst>
      <p:ext uri="{BB962C8B-B14F-4D97-AF65-F5344CB8AC3E}">
        <p14:creationId xmlns:p14="http://schemas.microsoft.com/office/powerpoint/2010/main" val="2489684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ENERAL MASTER SLIDED Content Slide 5">
    <p:spTree>
      <p:nvGrpSpPr>
        <p:cNvPr id="1" name=""/>
        <p:cNvGrpSpPr/>
        <p:nvPr/>
      </p:nvGrpSpPr>
      <p:grpSpPr>
        <a:xfrm>
          <a:off x="0" y="0"/>
          <a:ext cx="0" cy="0"/>
          <a:chOff x="0" y="0"/>
          <a:chExt cx="0" cy="0"/>
        </a:xfrm>
      </p:grpSpPr>
      <p:sp>
        <p:nvSpPr>
          <p:cNvPr id="12" name="Rectangle 11"/>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8" name="Picture Placeholder 7"/>
          <p:cNvSpPr>
            <a:spLocks noGrp="1"/>
          </p:cNvSpPr>
          <p:nvPr>
            <p:ph type="pic" sz="quarter" idx="19" hasCustomPrompt="1"/>
          </p:nvPr>
        </p:nvSpPr>
        <p:spPr>
          <a:xfrm>
            <a:off x="358776" y="1071156"/>
            <a:ext cx="4038295"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9" name="Picture Placeholder 7"/>
          <p:cNvSpPr>
            <a:spLocks noGrp="1"/>
          </p:cNvSpPr>
          <p:nvPr>
            <p:ph type="pic" sz="quarter" idx="20" hasCustomPrompt="1"/>
          </p:nvPr>
        </p:nvSpPr>
        <p:spPr>
          <a:xfrm>
            <a:off x="358775"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10" name="Picture Placeholder 7"/>
          <p:cNvSpPr>
            <a:spLocks noGrp="1"/>
          </p:cNvSpPr>
          <p:nvPr>
            <p:ph type="pic" sz="quarter" idx="22" hasCustomPrompt="1"/>
          </p:nvPr>
        </p:nvSpPr>
        <p:spPr>
          <a:xfrm>
            <a:off x="4663636" y="3588458"/>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11" name="Picture Placeholder 7"/>
          <p:cNvSpPr>
            <a:spLocks noGrp="1"/>
          </p:cNvSpPr>
          <p:nvPr>
            <p:ph type="pic" sz="quarter" idx="23" hasCustomPrompt="1"/>
          </p:nvPr>
        </p:nvSpPr>
        <p:spPr>
          <a:xfrm>
            <a:off x="4663635" y="1071156"/>
            <a:ext cx="4038296" cy="2300197"/>
          </a:xfrm>
          <a:prstGeom prst="rect">
            <a:avLst/>
          </a:prstGeom>
          <a:solidFill>
            <a:schemeClr val="bg1"/>
          </a:solidFill>
        </p:spPr>
        <p:txBody>
          <a:bodyPr vert="horz" lIns="0" tIns="720000" rIns="0" bIns="0" anchor="t" anchorCtr="0"/>
          <a:lstStyle>
            <a:lvl1pPr marL="0" indent="0" algn="ctr">
              <a:buFontTx/>
              <a:buNone/>
              <a:defRPr sz="1600" baseline="0"/>
            </a:lvl1pPr>
          </a:lstStyle>
          <a:p>
            <a:r>
              <a:rPr lang="en-US" dirty="0"/>
              <a:t>Click icon or drag image to insert picture</a:t>
            </a:r>
          </a:p>
        </p:txBody>
      </p:sp>
      <p:sp>
        <p:nvSpPr>
          <p:cNvPr id="18"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a:t>Insert title</a:t>
            </a:r>
            <a:endParaRPr lang="en-US" dirty="0"/>
          </a:p>
        </p:txBody>
      </p:sp>
    </p:spTree>
    <p:extLst>
      <p:ext uri="{BB962C8B-B14F-4D97-AF65-F5344CB8AC3E}">
        <p14:creationId xmlns:p14="http://schemas.microsoft.com/office/powerpoint/2010/main" val="631980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6">
    <p:spTree>
      <p:nvGrpSpPr>
        <p:cNvPr id="1" name=""/>
        <p:cNvGrpSpPr/>
        <p:nvPr/>
      </p:nvGrpSpPr>
      <p:grpSpPr>
        <a:xfrm>
          <a:off x="0" y="0"/>
          <a:ext cx="0" cy="0"/>
          <a:chOff x="0" y="0"/>
          <a:chExt cx="0" cy="0"/>
        </a:xfrm>
      </p:grpSpPr>
      <p:sp>
        <p:nvSpPr>
          <p:cNvPr id="13" name="Rectangle 12"/>
          <p:cNvSpPr/>
          <p:nvPr userDrawn="1"/>
        </p:nvSpPr>
        <p:spPr>
          <a:xfrm>
            <a:off x="-799" y="1"/>
            <a:ext cx="9143998" cy="692210"/>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ln>
                <a:solidFill>
                  <a:srgbClr val="363636"/>
                </a:solidFill>
              </a:ln>
              <a:solidFill>
                <a:schemeClr val="tx1"/>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endParaRPr lang="en-US" sz="900" dirty="0">
              <a:solidFill>
                <a:srgbClr val="C5192D"/>
              </a:solidFill>
            </a:endParaRPr>
          </a:p>
        </p:txBody>
      </p:sp>
      <p:sp>
        <p:nvSpPr>
          <p:cNvPr id="7" name="Picture Placeholder 7"/>
          <p:cNvSpPr>
            <a:spLocks noGrp="1"/>
          </p:cNvSpPr>
          <p:nvPr>
            <p:ph type="pic" sz="quarter" idx="25" hasCustomPrompt="1"/>
          </p:nvPr>
        </p:nvSpPr>
        <p:spPr>
          <a:xfrm>
            <a:off x="3301106"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a:t>Click icon or drag image </a:t>
            </a:r>
            <a:br>
              <a:rPr lang="en-US" dirty="0"/>
            </a:br>
            <a:r>
              <a:rPr lang="en-US" dirty="0"/>
              <a:t>to insert picture</a:t>
            </a:r>
          </a:p>
        </p:txBody>
      </p:sp>
      <p:sp>
        <p:nvSpPr>
          <p:cNvPr id="8" name="Picture Placeholder 7"/>
          <p:cNvSpPr>
            <a:spLocks noGrp="1"/>
          </p:cNvSpPr>
          <p:nvPr>
            <p:ph type="pic" sz="quarter" idx="29" hasCustomPrompt="1"/>
          </p:nvPr>
        </p:nvSpPr>
        <p:spPr>
          <a:xfrm>
            <a:off x="3301106"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a:t>Click icon or drag image </a:t>
            </a:r>
            <a:br>
              <a:rPr lang="en-US" dirty="0"/>
            </a:br>
            <a:r>
              <a:rPr lang="en-US" dirty="0"/>
              <a:t>to insert picture</a:t>
            </a:r>
          </a:p>
        </p:txBody>
      </p:sp>
      <p:sp>
        <p:nvSpPr>
          <p:cNvPr id="9" name="Picture Placeholder 7"/>
          <p:cNvSpPr>
            <a:spLocks noGrp="1"/>
          </p:cNvSpPr>
          <p:nvPr>
            <p:ph type="pic" sz="quarter" idx="30" hasCustomPrompt="1"/>
          </p:nvPr>
        </p:nvSpPr>
        <p:spPr>
          <a:xfrm>
            <a:off x="358774"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a:t>Click icon or drag image </a:t>
            </a:r>
            <a:br>
              <a:rPr lang="en-US" dirty="0"/>
            </a:br>
            <a:r>
              <a:rPr lang="en-US" dirty="0"/>
              <a:t>to insert picture</a:t>
            </a:r>
          </a:p>
        </p:txBody>
      </p:sp>
      <p:sp>
        <p:nvSpPr>
          <p:cNvPr id="10" name="Picture Placeholder 7"/>
          <p:cNvSpPr>
            <a:spLocks noGrp="1"/>
          </p:cNvSpPr>
          <p:nvPr>
            <p:ph type="pic" sz="quarter" idx="31" hasCustomPrompt="1"/>
          </p:nvPr>
        </p:nvSpPr>
        <p:spPr>
          <a:xfrm>
            <a:off x="358774"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a:t>Click icon or drag image </a:t>
            </a:r>
            <a:br>
              <a:rPr lang="en-US" dirty="0"/>
            </a:br>
            <a:r>
              <a:rPr lang="en-US" dirty="0"/>
              <a:t>to insert picture</a:t>
            </a:r>
          </a:p>
        </p:txBody>
      </p:sp>
      <p:sp>
        <p:nvSpPr>
          <p:cNvPr id="11" name="Picture Placeholder 7"/>
          <p:cNvSpPr>
            <a:spLocks noGrp="1"/>
          </p:cNvSpPr>
          <p:nvPr>
            <p:ph type="pic" sz="quarter" idx="32" hasCustomPrompt="1"/>
          </p:nvPr>
        </p:nvSpPr>
        <p:spPr>
          <a:xfrm>
            <a:off x="6240525" y="1240403"/>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a:t>Click icon or drag image </a:t>
            </a:r>
            <a:br>
              <a:rPr lang="en-US" dirty="0"/>
            </a:br>
            <a:r>
              <a:rPr lang="en-US" dirty="0"/>
              <a:t>to insert picture</a:t>
            </a:r>
          </a:p>
        </p:txBody>
      </p:sp>
      <p:sp>
        <p:nvSpPr>
          <p:cNvPr id="12" name="Picture Placeholder 7"/>
          <p:cNvSpPr>
            <a:spLocks noGrp="1"/>
          </p:cNvSpPr>
          <p:nvPr>
            <p:ph type="pic" sz="quarter" idx="33" hasCustomPrompt="1"/>
          </p:nvPr>
        </p:nvSpPr>
        <p:spPr>
          <a:xfrm>
            <a:off x="6240525" y="3775587"/>
            <a:ext cx="2463939" cy="1995778"/>
          </a:xfrm>
          <a:prstGeom prst="rect">
            <a:avLst/>
          </a:prstGeom>
          <a:solidFill>
            <a:schemeClr val="bg1"/>
          </a:solidFill>
        </p:spPr>
        <p:txBody>
          <a:bodyPr vert="horz" lIns="0" tIns="360000" rIns="0" bIns="0" anchor="t" anchorCtr="0"/>
          <a:lstStyle>
            <a:lvl1pPr marL="0" indent="0" algn="ctr">
              <a:buFontTx/>
              <a:buNone/>
              <a:defRPr sz="1600" baseline="0"/>
            </a:lvl1pPr>
          </a:lstStyle>
          <a:p>
            <a:r>
              <a:rPr lang="en-US" dirty="0"/>
              <a:t>Click icon or drag image </a:t>
            </a:r>
            <a:br>
              <a:rPr lang="en-US" dirty="0"/>
            </a:br>
            <a:r>
              <a:rPr lang="en-US" dirty="0"/>
              <a:t>to insert picture</a:t>
            </a:r>
          </a:p>
        </p:txBody>
      </p:sp>
      <p:sp>
        <p:nvSpPr>
          <p:cNvPr id="14" name="Title 1"/>
          <p:cNvSpPr>
            <a:spLocks noGrp="1"/>
          </p:cNvSpPr>
          <p:nvPr>
            <p:ph type="ctrTitle" hasCustomPrompt="1"/>
          </p:nvPr>
        </p:nvSpPr>
        <p:spPr>
          <a:xfrm>
            <a:off x="358775" y="127998"/>
            <a:ext cx="8343156" cy="425733"/>
          </a:xfrm>
          <a:prstGeom prst="rect">
            <a:avLst/>
          </a:prstGeom>
        </p:spPr>
        <p:txBody>
          <a:bodyPr lIns="0" tIns="0" rIns="0" bIns="0"/>
          <a:lstStyle>
            <a:lvl1pPr algn="l">
              <a:lnSpc>
                <a:spcPts val="3700"/>
              </a:lnSpc>
              <a:defRPr sz="3200">
                <a:solidFill>
                  <a:schemeClr val="bg1"/>
                </a:solidFill>
              </a:defRPr>
            </a:lvl1pPr>
          </a:lstStyle>
          <a:p>
            <a:r>
              <a:rPr lang="en-GB" dirty="0"/>
              <a:t>Insert title</a:t>
            </a:r>
            <a:endParaRPr lang="en-US" dirty="0"/>
          </a:p>
        </p:txBody>
      </p:sp>
    </p:spTree>
    <p:extLst>
      <p:ext uri="{BB962C8B-B14F-4D97-AF65-F5344CB8AC3E}">
        <p14:creationId xmlns:p14="http://schemas.microsoft.com/office/powerpoint/2010/main" val="42623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0.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5.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image" Target="../media/image1.jpeg"/><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theme" Target="../theme/theme9.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7A0068CF-72A0-4444-98C6-2B2885DC8635}" type="slidenum">
              <a:rPr lang="en-US" kern="1200">
                <a:solidFill>
                  <a:srgbClr val="000000"/>
                </a:solidFill>
                <a:latin typeface="Times New Roman" pitchFamily="18" charset="0"/>
                <a:ea typeface="+mn-ea"/>
                <a:cs typeface="+mn-cs"/>
              </a:rPr>
              <a:pPr rtl="0" fontAlgn="base">
                <a:spcBef>
                  <a:spcPct val="0"/>
                </a:spcBef>
                <a:spcAft>
                  <a:spcPct val="0"/>
                </a:spcAft>
              </a:pPr>
              <a:t>‹#›</a:t>
            </a:fld>
            <a:endParaRPr lang="en-US" kern="1200">
              <a:solidFill>
                <a:srgbClr val="000000"/>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EFAB9-C179-4968-B8AA-7F4A66B6CBA7}" type="slidenum">
              <a:rPr lang="en-US" smtClean="0"/>
              <a:pPr/>
              <a:t>‹#›</a:t>
            </a:fld>
            <a:endParaRPr lang="en-US"/>
          </a:p>
        </p:txBody>
      </p:sp>
    </p:spTree>
    <p:extLst>
      <p:ext uri="{BB962C8B-B14F-4D97-AF65-F5344CB8AC3E}">
        <p14:creationId xmlns:p14="http://schemas.microsoft.com/office/powerpoint/2010/main" val="1831583927"/>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864248-083C-D944-AA3B-9967A1B7B0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AB5F8B-B90D-E046-8C1F-1565B703406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29B20-EA56-EA45-918B-429EEFBDC53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61E274F-5601-D049-BC01-C94107B1BE57}" type="datetimeFigureOut">
              <a:rPr lang="en-US" smtClean="0"/>
              <a:t>9/1/2022</a:t>
            </a:fld>
            <a:endParaRPr lang="en-US"/>
          </a:p>
        </p:txBody>
      </p:sp>
      <p:sp>
        <p:nvSpPr>
          <p:cNvPr id="5" name="Footer Placeholder 4">
            <a:extLst>
              <a:ext uri="{FF2B5EF4-FFF2-40B4-BE49-F238E27FC236}">
                <a16:creationId xmlns:a16="http://schemas.microsoft.com/office/drawing/2014/main" id="{DED0DF84-4F74-5C42-9B43-E0CB3753101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DD3BA4-710F-1341-9D01-15A9345D49C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0D610D-52D7-054A-9672-6E48C690A884}" type="slidenum">
              <a:rPr lang="en-US" smtClean="0"/>
              <a:t>‹#›</a:t>
            </a:fld>
            <a:endParaRPr lang="en-US"/>
          </a:p>
        </p:txBody>
      </p:sp>
    </p:spTree>
    <p:extLst>
      <p:ext uri="{BB962C8B-B14F-4D97-AF65-F5344CB8AC3E}">
        <p14:creationId xmlns:p14="http://schemas.microsoft.com/office/powerpoint/2010/main" val="1212400935"/>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A189095B-7143-CC7B-836F-50FB21C11B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a:extLst>
              <a:ext uri="{FF2B5EF4-FFF2-40B4-BE49-F238E27FC236}">
                <a16:creationId xmlns:a16="http://schemas.microsoft.com/office/drawing/2014/main" id="{1BCD733D-DA20-99A1-C505-414C74B562E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9B87BF85-CD76-F899-C381-35A66C645A2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BC21DED7-141B-01C9-ED9E-686C42D859D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D7FE78E4-B49A-463E-ACC0-103CBCBC99B7}" type="slidenum">
              <a:rPr lang="en-US" altLang="en-US"/>
              <a:pPr/>
              <a:t>‹#›</a:t>
            </a:fld>
            <a:endParaRPr lang="en-US" altLang="en-US"/>
          </a:p>
        </p:txBody>
      </p:sp>
      <p:sp>
        <p:nvSpPr>
          <p:cNvPr id="7" name="TextBox 6">
            <a:extLst>
              <a:ext uri="{FF2B5EF4-FFF2-40B4-BE49-F238E27FC236}">
                <a16:creationId xmlns:a16="http://schemas.microsoft.com/office/drawing/2014/main" id="{28A81B66-7EA3-2895-5808-D5F15E8F2F49}"/>
              </a:ext>
            </a:extLst>
          </p:cNvPr>
          <p:cNvSpPr txBox="1"/>
          <p:nvPr userDrawn="1"/>
        </p:nvSpPr>
        <p:spPr>
          <a:xfrm>
            <a:off x="523875" y="6337300"/>
            <a:ext cx="2524125" cy="414338"/>
          </a:xfrm>
          <a:prstGeom prst="rect">
            <a:avLst/>
          </a:prstGeom>
          <a:noFill/>
        </p:spPr>
        <p:txBody>
          <a:bodyPr>
            <a:spAutoFit/>
          </a:bodyPr>
          <a:lstStyle/>
          <a:p>
            <a:pPr eaLnBrk="1" fontAlgn="auto" hangingPunct="1">
              <a:spcBef>
                <a:spcPts val="0"/>
              </a:spcBef>
              <a:spcAft>
                <a:spcPts val="0"/>
              </a:spcAft>
              <a:defRPr/>
            </a:pPr>
            <a:r>
              <a:rPr lang="en-US" sz="1050" b="1" dirty="0">
                <a:solidFill>
                  <a:prstClr val="black"/>
                </a:solidFill>
                <a:latin typeface="Calibri"/>
              </a:rPr>
              <a:t>CEAE</a:t>
            </a:r>
            <a:r>
              <a:rPr lang="en-US" sz="1050" dirty="0">
                <a:solidFill>
                  <a:prstClr val="black"/>
                </a:solidFill>
                <a:latin typeface="Calibri"/>
              </a:rPr>
              <a:t> Department</a:t>
            </a:r>
          </a:p>
          <a:p>
            <a:pPr eaLnBrk="1" fontAlgn="auto" hangingPunct="1">
              <a:spcBef>
                <a:spcPts val="0"/>
              </a:spcBef>
              <a:spcAft>
                <a:spcPts val="0"/>
              </a:spcAft>
              <a:defRPr/>
            </a:pPr>
            <a:r>
              <a:rPr lang="en-US" sz="1050" dirty="0">
                <a:solidFill>
                  <a:prstClr val="black"/>
                </a:solidFill>
                <a:latin typeface="Calibri"/>
              </a:rPr>
              <a:t>UNIVERSITY OF COLORADO BOULDER</a:t>
            </a:r>
          </a:p>
        </p:txBody>
      </p:sp>
      <p:pic>
        <p:nvPicPr>
          <p:cNvPr id="12295" name="Picture 7">
            <a:extLst>
              <a:ext uri="{FF2B5EF4-FFF2-40B4-BE49-F238E27FC236}">
                <a16:creationId xmlns:a16="http://schemas.microsoft.com/office/drawing/2014/main" id="{13C42E80-23AD-45A3-E6A7-77F29B68FD3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6337300"/>
            <a:ext cx="357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F90412EB-F02A-6D4B-BF42-0E834BE5E1DA}"/>
              </a:ext>
            </a:extLst>
          </p:cNvPr>
          <p:cNvCxnSpPr/>
          <p:nvPr userDrawn="1"/>
        </p:nvCxnSpPr>
        <p:spPr>
          <a:xfrm>
            <a:off x="0" y="62484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109713"/>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rtl="0" fontAlgn="base">
              <a:spcBef>
                <a:spcPct val="0"/>
              </a:spcBef>
              <a:spcAft>
                <a:spcPct val="0"/>
              </a:spcAft>
            </a:pPr>
            <a:endParaRPr lang="en-US" kern="1200">
              <a:solidFill>
                <a:srgbClr val="000000"/>
              </a:solidFill>
              <a:latin typeface="Times New Roman" pitchFamily="18" charset="0"/>
              <a:ea typeface="+mn-ea"/>
              <a:cs typeface="Arial"/>
            </a:endParaRPr>
          </a:p>
        </p:txBody>
      </p:sp>
      <p:sp>
        <p:nvSpPr>
          <p:cNvPr id="171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rtl="0" fontAlgn="base">
              <a:spcBef>
                <a:spcPct val="0"/>
              </a:spcBef>
              <a:spcAft>
                <a:spcPct val="0"/>
              </a:spcAft>
            </a:pPr>
            <a:endParaRPr lang="en-US" kern="1200">
              <a:solidFill>
                <a:srgbClr val="000000"/>
              </a:solidFill>
              <a:latin typeface="Times New Roman" pitchFamily="18" charset="0"/>
              <a:ea typeface="+mn-ea"/>
              <a:cs typeface="Arial"/>
            </a:endParaRPr>
          </a:p>
        </p:txBody>
      </p:sp>
      <p:sp>
        <p:nvSpPr>
          <p:cNvPr id="171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rtl="0" fontAlgn="base">
              <a:spcBef>
                <a:spcPct val="0"/>
              </a:spcBef>
              <a:spcAft>
                <a:spcPct val="0"/>
              </a:spcAft>
            </a:pPr>
            <a:fld id="{9B309720-9F9F-4764-AFD3-F38CD64A3521}" type="slidenum">
              <a:rPr lang="en-US" kern="1200">
                <a:solidFill>
                  <a:srgbClr val="000000"/>
                </a:solidFill>
                <a:latin typeface="Times New Roman" pitchFamily="18" charset="0"/>
                <a:ea typeface="+mn-ea"/>
                <a:cs typeface="Arial"/>
              </a:rPr>
              <a:pPr rtl="0" fontAlgn="base">
                <a:spcBef>
                  <a:spcPct val="0"/>
                </a:spcBef>
                <a:spcAft>
                  <a:spcPct val="0"/>
                </a:spcAft>
              </a:pPr>
              <a:t>‹#›</a:t>
            </a:fld>
            <a:endParaRPr lang="en-US" kern="1200">
              <a:solidFill>
                <a:srgbClr val="000000"/>
              </a:solidFill>
              <a:latin typeface="Times New Roman" pitchFamily="18" charset="0"/>
              <a:ea typeface="+mn-ea"/>
              <a:cs typeface="Arial"/>
            </a:endParaRP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pitchFamily="34" charset="0"/>
        </a:defRPr>
      </a:lvl2pPr>
      <a:lvl3pPr algn="ctr" rtl="0" fontAlgn="base">
        <a:spcBef>
          <a:spcPct val="0"/>
        </a:spcBef>
        <a:spcAft>
          <a:spcPct val="0"/>
        </a:spcAft>
        <a:defRPr sz="4400">
          <a:solidFill>
            <a:schemeClr val="tx2"/>
          </a:solidFill>
          <a:latin typeface="Times New Roman" pitchFamily="18" charset="0"/>
          <a:cs typeface="Arial" pitchFamily="34" charset="0"/>
        </a:defRPr>
      </a:lvl3pPr>
      <a:lvl4pPr algn="ctr" rtl="0" fontAlgn="base">
        <a:spcBef>
          <a:spcPct val="0"/>
        </a:spcBef>
        <a:spcAft>
          <a:spcPct val="0"/>
        </a:spcAft>
        <a:defRPr sz="4400">
          <a:solidFill>
            <a:schemeClr val="tx2"/>
          </a:solidFill>
          <a:latin typeface="Times New Roman" pitchFamily="18" charset="0"/>
          <a:cs typeface="Arial" pitchFamily="34" charset="0"/>
        </a:defRPr>
      </a:lvl4pPr>
      <a:lvl5pPr algn="ctr" rtl="0" fontAlgn="base">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buFontTx/>
              <a:buChar char="•"/>
            </a:pPr>
            <a:endParaRPr lang="en-US" kern="1200">
              <a:solidFill>
                <a:srgbClr val="000000"/>
              </a:solidFill>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buFontTx/>
              <a:buChar char="•"/>
            </a:pPr>
            <a:endParaRPr lang="en-US" kern="1200">
              <a:solidFill>
                <a:srgbClr val="000000"/>
              </a:solidFill>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buFontTx/>
              <a:buChar char="•"/>
            </a:pPr>
            <a:fld id="{485E0E58-6C95-4AC5-8D7E-800E4E6048D1}" type="slidenum">
              <a:rPr lang="en-US" kern="1200">
                <a:solidFill>
                  <a:srgbClr val="000000"/>
                </a:solidFill>
                <a:latin typeface="Times New Roman" pitchFamily="18" charset="0"/>
                <a:ea typeface="+mn-ea"/>
                <a:cs typeface="+mn-cs"/>
              </a:rPr>
              <a:pPr rtl="0" fontAlgn="base">
                <a:spcBef>
                  <a:spcPct val="0"/>
                </a:spcBef>
                <a:spcAft>
                  <a:spcPct val="0"/>
                </a:spcAft>
                <a:buFontTx/>
                <a:buChar char="•"/>
              </a:pPr>
              <a:t>‹#›</a:t>
            </a:fld>
            <a:endParaRPr lang="en-US" kern="1200">
              <a:solidFill>
                <a:srgbClr val="000000"/>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lgn="l"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fontAlgn="base">
              <a:spcBef>
                <a:spcPct val="0"/>
              </a:spcBef>
              <a:spcAft>
                <a:spcPct val="0"/>
              </a:spcAft>
            </a:pPr>
            <a:fld id="{7A0068CF-72A0-4444-98C6-2B2885DC8635}" type="slidenum">
              <a:rPr lang="en-US" kern="1200" smtClean="0">
                <a:solidFill>
                  <a:srgbClr val="000000"/>
                </a:solidFill>
                <a:latin typeface="Times New Roman" pitchFamily="18" charset="0"/>
                <a:ea typeface="+mn-ea"/>
                <a:cs typeface="+mn-cs"/>
              </a:rPr>
              <a:pPr rtl="0" fontAlgn="base">
                <a:spcBef>
                  <a:spcPct val="0"/>
                </a:spcBef>
                <a:spcAft>
                  <a:spcPct val="0"/>
                </a:spcAft>
              </a:pPr>
              <a:t>‹#›</a:t>
            </a:fld>
            <a:endParaRPr lang="en-US" kern="1200">
              <a:solidFill>
                <a:srgbClr val="000000"/>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CC"/>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3333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3333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578913744"/>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38138" indent="-338138"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38188" indent="-280988"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spcBef>
                <a:spcPct val="0"/>
              </a:spcBef>
            </a:pPr>
            <a:endParaRPr lang="en-US">
              <a:solidFill>
                <a:srgbClr val="000000"/>
              </a:solidFill>
              <a:latin typeface="Times New Roman" pitchFamily="18" charset="0"/>
            </a:endParaRPr>
          </a:p>
        </p:txBody>
      </p:sp>
      <p:sp>
        <p:nvSpPr>
          <p:cNvPr id="171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spcBef>
                <a:spcPct val="0"/>
              </a:spcBef>
            </a:pPr>
            <a:endParaRPr lang="en-US">
              <a:solidFill>
                <a:srgbClr val="000000"/>
              </a:solidFill>
              <a:latin typeface="Times New Roman" pitchFamily="18" charset="0"/>
            </a:endParaRPr>
          </a:p>
        </p:txBody>
      </p:sp>
      <p:sp>
        <p:nvSpPr>
          <p:cNvPr id="171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spcBef>
                <a:spcPct val="0"/>
              </a:spcBef>
            </a:pPr>
            <a:fld id="{9B309720-9F9F-4764-AFD3-F38CD64A3521}"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153423116"/>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pitchFamily="34" charset="0"/>
        </a:defRPr>
      </a:lvl2pPr>
      <a:lvl3pPr algn="ctr" rtl="0" fontAlgn="base">
        <a:spcBef>
          <a:spcPct val="0"/>
        </a:spcBef>
        <a:spcAft>
          <a:spcPct val="0"/>
        </a:spcAft>
        <a:defRPr sz="4400">
          <a:solidFill>
            <a:schemeClr val="tx2"/>
          </a:solidFill>
          <a:latin typeface="Times New Roman" pitchFamily="18" charset="0"/>
          <a:cs typeface="Arial" pitchFamily="34" charset="0"/>
        </a:defRPr>
      </a:lvl3pPr>
      <a:lvl4pPr algn="ctr" rtl="0" fontAlgn="base">
        <a:spcBef>
          <a:spcPct val="0"/>
        </a:spcBef>
        <a:spcAft>
          <a:spcPct val="0"/>
        </a:spcAft>
        <a:defRPr sz="4400">
          <a:solidFill>
            <a:schemeClr val="tx2"/>
          </a:solidFill>
          <a:latin typeface="Times New Roman" pitchFamily="18" charset="0"/>
          <a:cs typeface="Arial" pitchFamily="34" charset="0"/>
        </a:defRPr>
      </a:lvl4pPr>
      <a:lvl5pPr algn="ctr" rtl="0" fontAlgn="base">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074"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299"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mn-lt"/>
              </a:defRPr>
            </a:lvl1pPr>
          </a:lstStyle>
          <a:p>
            <a:pPr>
              <a:spcBef>
                <a:spcPct val="0"/>
              </a:spcBef>
              <a:buFontTx/>
              <a:buNone/>
              <a:defRPr/>
            </a:pPr>
            <a:endParaRPr lang="en-US"/>
          </a:p>
        </p:txBody>
      </p:sp>
      <p:sp>
        <p:nvSpPr>
          <p:cNvPr id="12300"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mn-lt"/>
              </a:defRPr>
            </a:lvl1pPr>
          </a:lstStyle>
          <a:p>
            <a:pPr>
              <a:spcBef>
                <a:spcPct val="0"/>
              </a:spcBef>
              <a:buFontTx/>
              <a:buNone/>
              <a:defRPr/>
            </a:pPr>
            <a:endParaRPr lang="en-US"/>
          </a:p>
        </p:txBody>
      </p:sp>
      <p:sp>
        <p:nvSpPr>
          <p:cNvPr id="12301"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mn-lt"/>
              </a:defRPr>
            </a:lvl1pPr>
          </a:lstStyle>
          <a:p>
            <a:pPr>
              <a:spcBef>
                <a:spcPct val="0"/>
              </a:spcBef>
              <a:buFontTx/>
              <a:buNone/>
              <a:defRPr/>
            </a:pPr>
            <a:fld id="{68B6B688-41CA-48AE-A7BE-5E951C58E008}" type="slidenum">
              <a:rPr lang="en-US"/>
              <a:pPr>
                <a:spcBef>
                  <a:spcPct val="0"/>
                </a:spcBef>
                <a:buFontTx/>
                <a:buNone/>
                <a:defRPr/>
              </a:pPr>
              <a:t>‹#›</a:t>
            </a:fld>
            <a:endParaRPr lang="en-US"/>
          </a:p>
        </p:txBody>
      </p:sp>
    </p:spTree>
    <p:extLst>
      <p:ext uri="{BB962C8B-B14F-4D97-AF65-F5344CB8AC3E}">
        <p14:creationId xmlns:p14="http://schemas.microsoft.com/office/powerpoint/2010/main" val="312974334"/>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1266"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1267"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299"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solidFill>
                  <a:srgbClr val="000000"/>
                </a:solidFill>
                <a:latin typeface="+mn-lt"/>
              </a:defRPr>
            </a:lvl1pPr>
          </a:lstStyle>
          <a:p>
            <a:pPr>
              <a:spcBef>
                <a:spcPct val="0"/>
              </a:spcBef>
              <a:buFontTx/>
              <a:buNone/>
              <a:defRPr/>
            </a:pPr>
            <a:endParaRPr lang="en-US" altLang="en-US"/>
          </a:p>
        </p:txBody>
      </p:sp>
      <p:sp>
        <p:nvSpPr>
          <p:cNvPr id="12300"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000000"/>
                </a:solidFill>
                <a:latin typeface="+mn-lt"/>
              </a:defRPr>
            </a:lvl1pPr>
          </a:lstStyle>
          <a:p>
            <a:pPr>
              <a:spcBef>
                <a:spcPct val="0"/>
              </a:spcBef>
              <a:buFontTx/>
              <a:buNone/>
              <a:defRPr/>
            </a:pPr>
            <a:endParaRPr lang="en-US" altLang="en-US"/>
          </a:p>
        </p:txBody>
      </p:sp>
      <p:sp>
        <p:nvSpPr>
          <p:cNvPr id="12301"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mn-lt"/>
              </a:defRPr>
            </a:lvl1pPr>
          </a:lstStyle>
          <a:p>
            <a:pPr>
              <a:spcBef>
                <a:spcPct val="0"/>
              </a:spcBef>
              <a:buFontTx/>
              <a:buNone/>
              <a:defRPr/>
            </a:pPr>
            <a:fld id="{F02F0B19-3748-4D2B-B6EC-BF3D18BEA3B2}" type="slidenum">
              <a:rPr lang="en-US" altLang="en-US"/>
              <a:pPr>
                <a:spcBef>
                  <a:spcPct val="0"/>
                </a:spcBef>
                <a:buFontTx/>
                <a:buNone/>
                <a:defRPr/>
              </a:pPr>
              <a:t>‹#›</a:t>
            </a:fld>
            <a:endParaRPr lang="en-US" altLang="en-US"/>
          </a:p>
        </p:txBody>
      </p:sp>
    </p:spTree>
    <p:extLst>
      <p:ext uri="{BB962C8B-B14F-4D97-AF65-F5344CB8AC3E}">
        <p14:creationId xmlns:p14="http://schemas.microsoft.com/office/powerpoint/2010/main" val="2789806270"/>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pattFill prst="pct20">
          <a:fgClr>
            <a:schemeClr val="bg1"/>
          </a:fgClr>
          <a:bgClr>
            <a:srgbClr val="EEF3FA"/>
          </a:bgClr>
        </a:pattFill>
        <a:effectLst/>
      </p:bgPr>
    </p:bg>
    <p:spTree>
      <p:nvGrpSpPr>
        <p:cNvPr id="1" name=""/>
        <p:cNvGrpSpPr/>
        <p:nvPr/>
      </p:nvGrpSpPr>
      <p:grpSpPr>
        <a:xfrm>
          <a:off x="0" y="0"/>
          <a:ext cx="0" cy="0"/>
          <a:chOff x="0" y="0"/>
          <a:chExt cx="0" cy="0"/>
        </a:xfrm>
      </p:grpSpPr>
      <p:sp>
        <p:nvSpPr>
          <p:cNvPr id="8" name="Rectangle 7"/>
          <p:cNvSpPr/>
          <p:nvPr userDrawn="1"/>
        </p:nvSpPr>
        <p:spPr>
          <a:xfrm>
            <a:off x="0" y="6324866"/>
            <a:ext cx="9144000" cy="538185"/>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0"/>
          <p:cNvSpPr txBox="1">
            <a:spLocks/>
          </p:cNvSpPr>
          <p:nvPr userDrawn="1"/>
        </p:nvSpPr>
        <p:spPr>
          <a:xfrm>
            <a:off x="3786069" y="6413268"/>
            <a:ext cx="2361149" cy="393700"/>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rgbClr val="EEF3FA"/>
              </a:solidFill>
            </a:endParaRPr>
          </a:p>
        </p:txBody>
      </p:sp>
      <p:sp>
        <p:nvSpPr>
          <p:cNvPr id="13" name="Text Placeholder 22"/>
          <p:cNvSpPr txBox="1">
            <a:spLocks/>
          </p:cNvSpPr>
          <p:nvPr userDrawn="1"/>
        </p:nvSpPr>
        <p:spPr>
          <a:xfrm>
            <a:off x="2296104" y="6324865"/>
            <a:ext cx="5044586" cy="531975"/>
          </a:xfrm>
          <a:prstGeom prst="rect">
            <a:avLst/>
          </a:prstGeom>
          <a:noFill/>
        </p:spPr>
        <p:txBody>
          <a:bodyPr anchor="ct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1280"/>
              </a:lnSpc>
            </a:pPr>
            <a:r>
              <a:rPr lang="en-US" sz="1300" b="0" i="1" dirty="0">
                <a:solidFill>
                  <a:schemeClr val="bg1"/>
                </a:solidFill>
              </a:rPr>
              <a:t>Name, Surname</a:t>
            </a:r>
          </a:p>
          <a:p>
            <a:pPr>
              <a:lnSpc>
                <a:spcPts val="1280"/>
              </a:lnSpc>
            </a:pPr>
            <a:r>
              <a:rPr lang="en-US" sz="1300" b="0" dirty="0">
                <a:solidFill>
                  <a:schemeClr val="bg1"/>
                </a:solidFill>
              </a:rPr>
              <a:t>ORGANIZATION</a:t>
            </a:r>
            <a:endParaRPr lang="fr-FR" sz="1300" b="0" baseline="30000" dirty="0">
              <a:solidFill>
                <a:schemeClr val="bg1"/>
              </a:solidFill>
            </a:endParaRPr>
          </a:p>
        </p:txBody>
      </p:sp>
      <p:cxnSp>
        <p:nvCxnSpPr>
          <p:cNvPr id="14" name="Straight Connector 13"/>
          <p:cNvCxnSpPr/>
          <p:nvPr userDrawn="1"/>
        </p:nvCxnSpPr>
        <p:spPr>
          <a:xfrm>
            <a:off x="7340690" y="6313174"/>
            <a:ext cx="0" cy="531975"/>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296103" y="6331076"/>
            <a:ext cx="0" cy="53197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7" name="Text Placeholder 22">
            <a:extLst>
              <a:ext uri="{FF2B5EF4-FFF2-40B4-BE49-F238E27FC236}">
                <a16:creationId xmlns:a16="http://schemas.microsoft.com/office/drawing/2014/main" id="{69E16DF7-B4BB-AF48-9EC0-77056185111E}"/>
              </a:ext>
            </a:extLst>
          </p:cNvPr>
          <p:cNvSpPr txBox="1">
            <a:spLocks/>
          </p:cNvSpPr>
          <p:nvPr userDrawn="1"/>
        </p:nvSpPr>
        <p:spPr>
          <a:xfrm>
            <a:off x="7340690" y="6324865"/>
            <a:ext cx="1803310" cy="531975"/>
          </a:xfrm>
          <a:prstGeom prst="rect">
            <a:avLst/>
          </a:prstGeom>
          <a:noFill/>
        </p:spPr>
        <p:txBody>
          <a:bodyPr anchor="ct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00" b="0" dirty="0">
                <a:solidFill>
                  <a:schemeClr val="bg1"/>
                </a:solidFill>
              </a:rPr>
              <a:t>date</a:t>
            </a:r>
            <a:endParaRPr lang="fr-FR" sz="1300" b="0" baseline="30000" dirty="0">
              <a:solidFill>
                <a:schemeClr val="bg1"/>
              </a:solidFill>
            </a:endParaRPr>
          </a:p>
        </p:txBody>
      </p:sp>
      <p:grpSp>
        <p:nvGrpSpPr>
          <p:cNvPr id="16" name="Group 15">
            <a:extLst>
              <a:ext uri="{FF2B5EF4-FFF2-40B4-BE49-F238E27FC236}">
                <a16:creationId xmlns:a16="http://schemas.microsoft.com/office/drawing/2014/main" id="{B439599B-1A52-794D-8F0A-59FAF45F47C9}"/>
              </a:ext>
            </a:extLst>
          </p:cNvPr>
          <p:cNvGrpSpPr/>
          <p:nvPr userDrawn="1"/>
        </p:nvGrpSpPr>
        <p:grpSpPr>
          <a:xfrm>
            <a:off x="503750" y="6324866"/>
            <a:ext cx="1287177" cy="538307"/>
            <a:chOff x="557044" y="6324868"/>
            <a:chExt cx="887760" cy="371268"/>
          </a:xfrm>
        </p:grpSpPr>
        <p:pic>
          <p:nvPicPr>
            <p:cNvPr id="18" name="Picture 17">
              <a:extLst>
                <a:ext uri="{FF2B5EF4-FFF2-40B4-BE49-F238E27FC236}">
                  <a16:creationId xmlns:a16="http://schemas.microsoft.com/office/drawing/2014/main" id="{B845411D-4361-FA4C-8C70-1710DA13EABB}"/>
                </a:ext>
              </a:extLst>
            </p:cNvPr>
            <p:cNvPicPr>
              <a:picLocks noChangeAspect="1"/>
            </p:cNvPicPr>
            <p:nvPr userDrawn="1"/>
          </p:nvPicPr>
          <p:blipFill rotWithShape="1">
            <a:blip r:embed="rId26" cstate="screen">
              <a:extLst>
                <a:ext uri="{28A0092B-C50C-407E-A947-70E740481C1C}">
                  <a14:useLocalDpi xmlns:a14="http://schemas.microsoft.com/office/drawing/2010/main"/>
                </a:ext>
              </a:extLst>
            </a:blip>
            <a:srcRect l="-488"/>
            <a:stretch/>
          </p:blipFill>
          <p:spPr>
            <a:xfrm>
              <a:off x="557044" y="6324868"/>
              <a:ext cx="887760" cy="371268"/>
            </a:xfrm>
            <a:prstGeom prst="rect">
              <a:avLst/>
            </a:prstGeom>
          </p:spPr>
        </p:pic>
        <p:sp>
          <p:nvSpPr>
            <p:cNvPr id="19" name="Rectangle 18">
              <a:extLst>
                <a:ext uri="{FF2B5EF4-FFF2-40B4-BE49-F238E27FC236}">
                  <a16:creationId xmlns:a16="http://schemas.microsoft.com/office/drawing/2014/main" id="{79ACFDFA-786B-9B44-8E08-AE8415332B14}"/>
                </a:ext>
              </a:extLst>
            </p:cNvPr>
            <p:cNvSpPr/>
            <p:nvPr userDrawn="1"/>
          </p:nvSpPr>
          <p:spPr>
            <a:xfrm>
              <a:off x="563451" y="6626225"/>
              <a:ext cx="742835" cy="69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1866746006"/>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 id="2147484243" r:id="rId14"/>
    <p:sldLayoutId id="2147484244" r:id="rId15"/>
    <p:sldLayoutId id="2147484245" r:id="rId16"/>
    <p:sldLayoutId id="2147484246" r:id="rId17"/>
    <p:sldLayoutId id="2147484247" r:id="rId18"/>
    <p:sldLayoutId id="2147484248" r:id="rId19"/>
    <p:sldLayoutId id="2147484249" r:id="rId20"/>
    <p:sldLayoutId id="2147484250" r:id="rId21"/>
    <p:sldLayoutId id="2147484251" r:id="rId22"/>
    <p:sldLayoutId id="2147484252" r:id="rId23"/>
    <p:sldLayoutId id="2147484253" r:id="rId2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ivil.colorado.edu/~balajir/CVEN5333" TargetMode="External"/><Relationship Id="rId2" Type="http://schemas.openxmlformats.org/officeDocument/2006/relationships/hyperlink" Target="mailto:balajir@colorado.edu" TargetMode="Externa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bin"/><Relationship Id="rId1" Type="http://schemas.openxmlformats.org/officeDocument/2006/relationships/slideLayout" Target="../slideLayouts/slideLayout69.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8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36.png"/><Relationship Id="rId5" Type="http://schemas.openxmlformats.org/officeDocument/2006/relationships/oleObject" Target="../embeddings/oleObject2.bin"/><Relationship Id="rId4" Type="http://schemas.openxmlformats.org/officeDocument/2006/relationships/hyperlink" Target="http://www.doi.gov/water2025/index.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8.xml"/><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oleObject" Target="../embeddings/oleObject3.bin"/><Relationship Id="rId5" Type="http://schemas.openxmlformats.org/officeDocument/2006/relationships/image" Target="../media/image4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1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9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94.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9.xml"/><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116.xml"/><Relationship Id="rId4" Type="http://schemas.openxmlformats.org/officeDocument/2006/relationships/image" Target="file:///G:\IMAGES\CH02\FG02_011.JP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slideLayout" Target="../slideLayouts/slideLayout39.xml"/><Relationship Id="rId1" Type="http://schemas.openxmlformats.org/officeDocument/2006/relationships/themeOverride" Target="../theme/themeOverride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126.xml"/><Relationship Id="rId5" Type="http://schemas.openxmlformats.org/officeDocument/2006/relationships/image" Target="../media/image230.png"/><Relationship Id="rId4" Type="http://schemas.openxmlformats.org/officeDocument/2006/relationships/image" Target="../media/image220.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45.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70.tiff"/></Relationships>
</file>

<file path=ppt/slides/_rels/slide46.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77.wmf"/></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16.xml"/><Relationship Id="rId4" Type="http://schemas.openxmlformats.org/officeDocument/2006/relationships/image" Target="../media/image730.png"/></Relationships>
</file>

<file path=ppt/slides/_rels/slide54.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33.xml"/><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34.xml"/><Relationship Id="rId1" Type="http://schemas.openxmlformats.org/officeDocument/2006/relationships/slideLayout" Target="../slideLayouts/slideLayout116.xml"/><Relationship Id="rId6" Type="http://schemas.openxmlformats.org/officeDocument/2006/relationships/image" Target="../media/image77.png"/><Relationship Id="rId5" Type="http://schemas.openxmlformats.org/officeDocument/2006/relationships/image" Target="../media/image760.png"/><Relationship Id="rId4" Type="http://schemas.openxmlformats.org/officeDocument/2006/relationships/image" Target="../media/image80.tiff"/></Relationships>
</file>

<file path=ppt/slides/_rels/slide5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36.xml"/><Relationship Id="rId1" Type="http://schemas.openxmlformats.org/officeDocument/2006/relationships/slideLayout" Target="../slideLayouts/slideLayout116.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38.xml"/><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hyperlink" Target="http://water.usgs.gov/osw/streamstats/" TargetMode="External"/><Relationship Id="rId2" Type="http://schemas.openxmlformats.org/officeDocument/2006/relationships/hyperlink" Target="http://waterdata.usgs.gov/" TargetMode="External"/><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2.xml"/><Relationship Id="rId1" Type="http://schemas.openxmlformats.org/officeDocument/2006/relationships/slideLayout" Target="../slideLayouts/slideLayout116.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89.jpg"/><Relationship Id="rId7" Type="http://schemas.openxmlformats.org/officeDocument/2006/relationships/image" Target="../media/image330.png"/><Relationship Id="rId2" Type="http://schemas.openxmlformats.org/officeDocument/2006/relationships/notesSlide" Target="../notesSlides/notesSlide43.xml"/><Relationship Id="rId1" Type="http://schemas.openxmlformats.org/officeDocument/2006/relationships/slideLayout" Target="../slideLayouts/slideLayout1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9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4.xml"/><Relationship Id="rId1" Type="http://schemas.openxmlformats.org/officeDocument/2006/relationships/slideLayout" Target="../slideLayouts/slideLayout116.xml"/><Relationship Id="rId5" Type="http://schemas.openxmlformats.org/officeDocument/2006/relationships/image" Target="../media/image370.png"/><Relationship Id="rId4" Type="http://schemas.openxmlformats.org/officeDocument/2006/relationships/image" Target="../media/image36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457200"/>
            <a:ext cx="7772400" cy="1143000"/>
          </a:xfrm>
        </p:spPr>
        <p:txBody>
          <a:bodyPr/>
          <a:lstStyle/>
          <a:p>
            <a:r>
              <a:rPr lang="en-US" sz="3600" dirty="0"/>
              <a:t>Physical Hydrology &amp; </a:t>
            </a:r>
            <a:r>
              <a:rPr lang="en-US" sz="3600" dirty="0" err="1"/>
              <a:t>Hydroclimatology</a:t>
            </a:r>
            <a:br>
              <a:rPr lang="en-US" sz="3600" dirty="0"/>
            </a:br>
            <a:r>
              <a:rPr lang="en-US" sz="3600" dirty="0"/>
              <a:t>(</a:t>
            </a:r>
            <a:r>
              <a:rPr lang="en-US" sz="3600" dirty="0" err="1"/>
              <a:t>Multiscale</a:t>
            </a:r>
            <a:r>
              <a:rPr lang="en-US" sz="3600" dirty="0"/>
              <a:t> Hydrology)</a:t>
            </a:r>
          </a:p>
        </p:txBody>
      </p:sp>
      <p:sp>
        <p:nvSpPr>
          <p:cNvPr id="172035" name="Rectangle 3"/>
          <p:cNvSpPr>
            <a:spLocks noGrp="1" noChangeArrowheads="1"/>
          </p:cNvSpPr>
          <p:nvPr>
            <p:ph type="body" idx="1"/>
          </p:nvPr>
        </p:nvSpPr>
        <p:spPr>
          <a:xfrm>
            <a:off x="685800" y="1828800"/>
            <a:ext cx="7772400" cy="4114800"/>
          </a:xfrm>
        </p:spPr>
        <p:txBody>
          <a:bodyPr/>
          <a:lstStyle/>
          <a:p>
            <a:pPr marL="0" indent="0" algn="ctr">
              <a:lnSpc>
                <a:spcPct val="90000"/>
              </a:lnSpc>
              <a:buFontTx/>
              <a:buNone/>
            </a:pPr>
            <a:r>
              <a:rPr lang="en-US" sz="2800" dirty="0">
                <a:solidFill>
                  <a:srgbClr val="FF3300"/>
                </a:solidFill>
              </a:rPr>
              <a:t>A science dealing with the properties, distribution and circulation of water.</a:t>
            </a:r>
          </a:p>
          <a:p>
            <a:pPr marL="0" indent="0" algn="ctr">
              <a:lnSpc>
                <a:spcPct val="90000"/>
              </a:lnSpc>
              <a:buFontTx/>
              <a:buNone/>
            </a:pPr>
            <a:endParaRPr lang="en-US" sz="2800" dirty="0"/>
          </a:p>
          <a:p>
            <a:pPr marL="0" indent="0" algn="ctr">
              <a:lnSpc>
                <a:spcPct val="90000"/>
              </a:lnSpc>
              <a:buFontTx/>
              <a:buNone/>
            </a:pPr>
            <a:r>
              <a:rPr lang="en-US" sz="2800" dirty="0"/>
              <a:t>R. </a:t>
            </a:r>
            <a:r>
              <a:rPr lang="en-US" sz="2800" dirty="0" err="1"/>
              <a:t>Balaji</a:t>
            </a:r>
            <a:endParaRPr lang="en-US" sz="2800" dirty="0"/>
          </a:p>
          <a:p>
            <a:pPr marL="0" indent="0" algn="ctr">
              <a:lnSpc>
                <a:spcPct val="90000"/>
              </a:lnSpc>
              <a:buFontTx/>
              <a:buNone/>
            </a:pPr>
            <a:endParaRPr lang="en-US" sz="2800" u="sng" dirty="0">
              <a:solidFill>
                <a:schemeClr val="accent2"/>
              </a:solidFill>
            </a:endParaRPr>
          </a:p>
          <a:p>
            <a:pPr marL="0" indent="0" algn="ctr">
              <a:lnSpc>
                <a:spcPct val="90000"/>
              </a:lnSpc>
              <a:buFontTx/>
              <a:buNone/>
            </a:pPr>
            <a:r>
              <a:rPr lang="en-US" sz="2800" dirty="0">
                <a:hlinkClick r:id="rId2"/>
              </a:rPr>
              <a:t>balajir@colorado.edu</a:t>
            </a:r>
            <a:endParaRPr lang="en-US" sz="2800" dirty="0"/>
          </a:p>
          <a:p>
            <a:pPr marL="0" indent="0" algn="ctr">
              <a:lnSpc>
                <a:spcPct val="90000"/>
              </a:lnSpc>
              <a:buFontTx/>
              <a:buNone/>
            </a:pPr>
            <a:r>
              <a:rPr lang="en-US" sz="2800" dirty="0"/>
              <a:t>CVEN5333 </a:t>
            </a:r>
            <a:r>
              <a:rPr lang="en-US" sz="2800" dirty="0">
                <a:hlinkClick r:id="rId3"/>
              </a:rPr>
              <a:t>http://civil.colorado.edu/~balajir/CVEN5333</a:t>
            </a:r>
            <a:r>
              <a:rPr lang="en-US" sz="2800" dirty="0"/>
              <a:t>   </a:t>
            </a:r>
          </a:p>
          <a:p>
            <a:pPr marL="0" indent="0" algn="ctr">
              <a:lnSpc>
                <a:spcPct val="90000"/>
              </a:lnSpc>
              <a:buFontTx/>
              <a:buNone/>
            </a:pPr>
            <a:r>
              <a:rPr lang="en-US" sz="2800" dirty="0"/>
              <a:t>Includes Slides from Prof. Mike </a:t>
            </a:r>
            <a:r>
              <a:rPr lang="en-US" sz="2800" dirty="0" err="1"/>
              <a:t>Gooseff</a:t>
            </a:r>
            <a:endParaRPr lang="en-US" sz="2800" dirty="0"/>
          </a:p>
          <a:p>
            <a:pPr marL="0" indent="0" algn="ctr">
              <a:lnSpc>
                <a:spcPct val="90000"/>
              </a:lnSpc>
            </a:pP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265499" y="857250"/>
            <a:ext cx="4828685" cy="5143500"/>
            <a:chOff x="3189014" y="483200"/>
            <a:chExt cx="6072166" cy="6374799"/>
          </a:xfrm>
          <a:solidFill>
            <a:srgbClr val="FF0000"/>
          </a:solidFill>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9014" y="483200"/>
              <a:ext cx="6072166" cy="6374799"/>
            </a:xfrm>
            <a:prstGeom prst="rect">
              <a:avLst/>
            </a:prstGeom>
            <a:grpFill/>
          </p:spPr>
        </p:pic>
        <p:cxnSp>
          <p:nvCxnSpPr>
            <p:cNvPr id="7" name="Straight Arrow Connector 6"/>
            <p:cNvCxnSpPr/>
            <p:nvPr/>
          </p:nvCxnSpPr>
          <p:spPr>
            <a:xfrm>
              <a:off x="7675507" y="2395319"/>
              <a:ext cx="695435" cy="0"/>
            </a:xfrm>
            <a:prstGeom prst="straightConnector1">
              <a:avLst/>
            </a:prstGeom>
            <a:grpFill/>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482239" y="3575687"/>
              <a:ext cx="745483" cy="447415"/>
            </a:xfrm>
            <a:prstGeom prst="straightConnector1">
              <a:avLst/>
            </a:prstGeom>
            <a:grpFill/>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040377" y="1822357"/>
              <a:ext cx="637975" cy="248505"/>
            </a:xfrm>
            <a:prstGeom prst="straightConnector1">
              <a:avLst/>
            </a:prstGeom>
            <a:grpFill/>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505557" y="5137173"/>
              <a:ext cx="345122" cy="494129"/>
            </a:xfrm>
            <a:prstGeom prst="straightConnector1">
              <a:avLst/>
            </a:prstGeom>
            <a:grpFill/>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691070" y="4707144"/>
              <a:ext cx="1159609" cy="345143"/>
            </a:xfrm>
            <a:prstGeom prst="straightConnector1">
              <a:avLst/>
            </a:prstGeom>
            <a:grpFill/>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045978" y="4776784"/>
              <a:ext cx="1159609" cy="524618"/>
            </a:xfrm>
            <a:prstGeom prst="straightConnector1">
              <a:avLst/>
            </a:prstGeom>
            <a:grpFill/>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143705" y="1184752"/>
            <a:ext cx="3605607" cy="480219"/>
          </a:xfrm>
        </p:spPr>
        <p:txBody>
          <a:bodyPr>
            <a:normAutofit fontScale="90000"/>
          </a:bodyPr>
          <a:lstStyle/>
          <a:p>
            <a:pPr algn="l"/>
            <a:r>
              <a:rPr lang="en-US" dirty="0"/>
              <a:t>Colorado River</a:t>
            </a:r>
            <a:br>
              <a:rPr lang="en-US" dirty="0"/>
            </a:br>
            <a:endParaRPr lang="en-US" dirty="0"/>
          </a:p>
        </p:txBody>
      </p:sp>
      <p:cxnSp>
        <p:nvCxnSpPr>
          <p:cNvPr id="30" name="Straight Arrow Connector 29"/>
          <p:cNvCxnSpPr/>
          <p:nvPr/>
        </p:nvCxnSpPr>
        <p:spPr>
          <a:xfrm>
            <a:off x="3555813" y="1235302"/>
            <a:ext cx="528448" cy="0"/>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084260" y="1095397"/>
            <a:ext cx="1863657" cy="300082"/>
          </a:xfrm>
          <a:prstGeom prst="rect">
            <a:avLst/>
          </a:prstGeom>
          <a:noFill/>
        </p:spPr>
        <p:txBody>
          <a:bodyPr wrap="square" rtlCol="0">
            <a:spAutoFit/>
          </a:bodyPr>
          <a:lstStyle/>
          <a:p>
            <a:pPr defTabSz="685800" fontAlgn="auto">
              <a:spcBef>
                <a:spcPts val="0"/>
              </a:spcBef>
              <a:spcAft>
                <a:spcPts val="0"/>
              </a:spcAft>
              <a:buNone/>
            </a:pPr>
            <a:r>
              <a:rPr lang="en-US" sz="1350" b="1" dirty="0">
                <a:solidFill>
                  <a:srgbClr val="F14124"/>
                </a:solidFill>
                <a:latin typeface="Trebuchet MS"/>
              </a:rPr>
              <a:t>= Major Diversion</a:t>
            </a:r>
          </a:p>
        </p:txBody>
      </p:sp>
      <p:cxnSp>
        <p:nvCxnSpPr>
          <p:cNvPr id="14" name="Straight Arrow Connector 13"/>
          <p:cNvCxnSpPr/>
          <p:nvPr/>
        </p:nvCxnSpPr>
        <p:spPr>
          <a:xfrm flipH="1">
            <a:off x="4234860" y="3720840"/>
            <a:ext cx="507328" cy="200506"/>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664328" y="4833304"/>
            <a:ext cx="189584" cy="497006"/>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749313" y="4612305"/>
            <a:ext cx="189584" cy="497006"/>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833231" y="2689963"/>
            <a:ext cx="666911" cy="0"/>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719342" y="2037640"/>
            <a:ext cx="780800" cy="100613"/>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62879D2D-C466-034A-AF8A-0D8B0022E48B}"/>
              </a:ext>
            </a:extLst>
          </p:cNvPr>
          <p:cNvSpPr txBox="1">
            <a:spLocks/>
          </p:cNvSpPr>
          <p:nvPr/>
        </p:nvSpPr>
        <p:spPr>
          <a:xfrm>
            <a:off x="19200" y="1534616"/>
            <a:ext cx="3310595" cy="3635608"/>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fontAlgn="auto">
              <a:spcAft>
                <a:spcPts val="0"/>
              </a:spcAft>
            </a:pPr>
            <a:r>
              <a:rPr lang="en-US" sz="1500" b="1" dirty="0">
                <a:solidFill>
                  <a:prstClr val="black"/>
                </a:solidFill>
                <a:latin typeface="Calibri" panose="020F0502020204030204"/>
              </a:rPr>
              <a:t> </a:t>
            </a:r>
            <a:r>
              <a:rPr lang="en-US" sz="1500" dirty="0">
                <a:solidFill>
                  <a:prstClr val="black"/>
                </a:solidFill>
                <a:latin typeface="Calibri" panose="020F0502020204030204"/>
              </a:rPr>
              <a:t>7 States, 2 Nations, 30 Tribes</a:t>
            </a:r>
          </a:p>
          <a:p>
            <a:pPr marL="257175" indent="-257175" defTabSz="685800" fontAlgn="auto">
              <a:spcAft>
                <a:spcPts val="0"/>
              </a:spcAft>
            </a:pPr>
            <a:r>
              <a:rPr lang="en-US" sz="1500" dirty="0">
                <a:solidFill>
                  <a:prstClr val="black"/>
                </a:solidFill>
                <a:latin typeface="Calibri" panose="020F0502020204030204"/>
              </a:rPr>
              <a:t>8% of area of the Lower 48</a:t>
            </a:r>
          </a:p>
          <a:p>
            <a:pPr marL="257175" indent="-257175" defTabSz="685800" fontAlgn="auto">
              <a:spcAft>
                <a:spcPts val="0"/>
              </a:spcAft>
            </a:pPr>
            <a:r>
              <a:rPr lang="en-US" sz="1500" dirty="0">
                <a:solidFill>
                  <a:prstClr val="black"/>
                </a:solidFill>
                <a:latin typeface="Calibri" panose="020F0502020204030204"/>
              </a:rPr>
              <a:t> Annual Flow ~14.75 MAF</a:t>
            </a:r>
          </a:p>
          <a:p>
            <a:pPr marL="257175" lvl="1" indent="0" defTabSz="685800" fontAlgn="auto">
              <a:spcAft>
                <a:spcPts val="0"/>
              </a:spcAft>
              <a:buNone/>
            </a:pPr>
            <a:r>
              <a:rPr lang="en-US" sz="1500" dirty="0">
                <a:solidFill>
                  <a:prstClr val="black"/>
                </a:solidFill>
                <a:latin typeface="Calibri" panose="020F0502020204030204"/>
              </a:rPr>
              <a:t>	= Hudson River</a:t>
            </a:r>
          </a:p>
          <a:p>
            <a:pPr marL="257175" indent="-257175" defTabSz="685800" fontAlgn="auto">
              <a:spcAft>
                <a:spcPts val="0"/>
              </a:spcAft>
            </a:pPr>
            <a:r>
              <a:rPr lang="en-US" sz="1500" dirty="0">
                <a:solidFill>
                  <a:prstClr val="black"/>
                </a:solidFill>
                <a:latin typeface="Calibri" panose="020F0502020204030204"/>
              </a:rPr>
              <a:t>Worst drought in gaged record started 2000 	~12.4 MAF/</a:t>
            </a:r>
            <a:r>
              <a:rPr lang="en-US" sz="1500" dirty="0" err="1">
                <a:solidFill>
                  <a:prstClr val="black"/>
                </a:solidFill>
                <a:latin typeface="Calibri" panose="020F0502020204030204"/>
              </a:rPr>
              <a:t>yr</a:t>
            </a:r>
            <a:r>
              <a:rPr lang="en-US" sz="1500" dirty="0">
                <a:solidFill>
                  <a:prstClr val="black"/>
                </a:solidFill>
                <a:latin typeface="Calibri" panose="020F0502020204030204"/>
              </a:rPr>
              <a:t> </a:t>
            </a:r>
          </a:p>
          <a:p>
            <a:pPr marL="0" indent="0" defTabSz="685800" fontAlgn="auto">
              <a:spcAft>
                <a:spcPts val="0"/>
              </a:spcAft>
              <a:buNone/>
            </a:pPr>
            <a:r>
              <a:rPr lang="en-US" sz="1500" dirty="0">
                <a:solidFill>
                  <a:prstClr val="black"/>
                </a:solidFill>
                <a:latin typeface="Calibri" panose="020F0502020204030204"/>
              </a:rPr>
              <a:t>	= ~19% decline annually</a:t>
            </a:r>
          </a:p>
          <a:p>
            <a:pPr marL="257175" indent="-257175" defTabSz="685800" fontAlgn="auto">
              <a:spcAft>
                <a:spcPts val="0"/>
              </a:spcAft>
            </a:pPr>
            <a:r>
              <a:rPr lang="en-US" sz="1500" dirty="0">
                <a:solidFill>
                  <a:prstClr val="black"/>
                </a:solidFill>
                <a:latin typeface="Calibri" panose="020F0502020204030204"/>
              </a:rPr>
              <a:t> 40 M People</a:t>
            </a:r>
          </a:p>
          <a:p>
            <a:pPr marL="257175" indent="-257175" defTabSz="685800" fontAlgn="auto">
              <a:spcAft>
                <a:spcPts val="0"/>
              </a:spcAft>
            </a:pPr>
            <a:r>
              <a:rPr lang="en-US" sz="1500" dirty="0">
                <a:solidFill>
                  <a:prstClr val="black"/>
                </a:solidFill>
                <a:latin typeface="Calibri" panose="020F0502020204030204"/>
              </a:rPr>
              <a:t> All of the Major Cities  in SW US</a:t>
            </a:r>
          </a:p>
          <a:p>
            <a:pPr marL="257175" indent="-257175" defTabSz="685800" fontAlgn="auto">
              <a:spcAft>
                <a:spcPts val="0"/>
              </a:spcAft>
            </a:pPr>
            <a:r>
              <a:rPr lang="en-US" sz="1500" dirty="0">
                <a:solidFill>
                  <a:prstClr val="black"/>
                </a:solidFill>
                <a:latin typeface="Calibri" panose="020F0502020204030204"/>
              </a:rPr>
              <a:t> 4.5m Irrigated Acres  </a:t>
            </a:r>
          </a:p>
          <a:p>
            <a:pPr marL="257175" indent="-257175" defTabSz="685800" fontAlgn="auto">
              <a:spcAft>
                <a:spcPts val="0"/>
              </a:spcAft>
            </a:pPr>
            <a:r>
              <a:rPr lang="en-US" sz="1500" dirty="0">
                <a:solidFill>
                  <a:prstClr val="black"/>
                </a:solidFill>
                <a:latin typeface="Calibri" panose="020F0502020204030204"/>
              </a:rPr>
              <a:t>Fully Allocated in 1922</a:t>
            </a:r>
          </a:p>
          <a:p>
            <a:pPr marL="257175" indent="-257175" defTabSz="685800" fontAlgn="auto">
              <a:spcAft>
                <a:spcPts val="0"/>
              </a:spcAft>
            </a:pPr>
            <a:r>
              <a:rPr lang="en-US" sz="1500" dirty="0">
                <a:solidFill>
                  <a:prstClr val="black"/>
                </a:solidFill>
                <a:latin typeface="Calibri" panose="020F0502020204030204"/>
              </a:rPr>
              <a:t>Complex Use Agreements</a:t>
            </a:r>
          </a:p>
          <a:p>
            <a:pPr marL="257175" indent="-257175" defTabSz="685800" fontAlgn="auto">
              <a:spcAft>
                <a:spcPts val="0"/>
              </a:spcAft>
            </a:pPr>
            <a:r>
              <a:rPr lang="en-US" sz="1500" dirty="0">
                <a:solidFill>
                  <a:prstClr val="black"/>
                </a:solidFill>
                <a:latin typeface="Calibri" panose="020F0502020204030204"/>
              </a:rPr>
              <a:t>Withdrawals equaled Supplies ~2000</a:t>
            </a:r>
          </a:p>
          <a:p>
            <a:pPr marL="257175" indent="-257175" defTabSz="685800" fontAlgn="auto">
              <a:spcAft>
                <a:spcPts val="0"/>
              </a:spcAft>
            </a:pPr>
            <a:r>
              <a:rPr lang="en-US" sz="1500" dirty="0">
                <a:solidFill>
                  <a:prstClr val="black"/>
                </a:solidFill>
                <a:latin typeface="Calibri" panose="020F0502020204030204"/>
              </a:rPr>
              <a:t>New Projects still contemplated</a:t>
            </a:r>
          </a:p>
          <a:p>
            <a:pPr marL="257175" indent="-257175" defTabSz="685800" fontAlgn="auto">
              <a:spcAft>
                <a:spcPts val="0"/>
              </a:spcAft>
            </a:pPr>
            <a:r>
              <a:rPr lang="en-US" sz="1500" dirty="0">
                <a:solidFill>
                  <a:prstClr val="black"/>
                </a:solidFill>
                <a:latin typeface="Calibri" panose="020F0502020204030204"/>
              </a:rPr>
              <a:t>No longer reaches the ocean</a:t>
            </a:r>
          </a:p>
        </p:txBody>
      </p:sp>
      <p:sp>
        <p:nvSpPr>
          <p:cNvPr id="24" name="Rectangle 2">
            <a:extLst>
              <a:ext uri="{FF2B5EF4-FFF2-40B4-BE49-F238E27FC236}">
                <a16:creationId xmlns:a16="http://schemas.microsoft.com/office/drawing/2014/main" id="{30644B70-B152-DBDA-B0B9-CAB6E8D93363}"/>
              </a:ext>
            </a:extLst>
          </p:cNvPr>
          <p:cNvSpPr txBox="1">
            <a:spLocks noChangeArrowheads="1"/>
          </p:cNvSpPr>
          <p:nvPr/>
        </p:nvSpPr>
        <p:spPr>
          <a:xfrm>
            <a:off x="-27088" y="-198199"/>
            <a:ext cx="8305800" cy="1219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altLang="en-US" sz="2400" b="1">
                <a:solidFill>
                  <a:schemeClr val="accent2"/>
                </a:solidFill>
                <a:latin typeface="Comic Sans MS" pitchFamily="66" charset="0"/>
              </a:rPr>
              <a:t>Colorado River Basin Overview</a:t>
            </a:r>
            <a:endParaRPr lang="en-US" altLang="en-US" sz="2400" b="1" dirty="0">
              <a:solidFill>
                <a:schemeClr val="accent2"/>
              </a:solidFill>
              <a:latin typeface="Comic Sans MS" pitchFamily="66" charset="0"/>
            </a:endParaRPr>
          </a:p>
        </p:txBody>
      </p:sp>
    </p:spTree>
    <p:extLst>
      <p:ext uri="{BB962C8B-B14F-4D97-AF65-F5344CB8AC3E}">
        <p14:creationId xmlns:p14="http://schemas.microsoft.com/office/powerpoint/2010/main" val="1641791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w.usbr.gov/lc/hooverdam/images/C45-300-21094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19050"/>
            <a:ext cx="3489325"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4" descr="http://www.capaoa.org/PublicAlbum/James%20Bu/2008/08-11-01_Monument_Valley_Flyout/IMG_2357_Glen%20Canyon%20D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813"/>
            <a:ext cx="4286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509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674" name="Object 2"/>
          <p:cNvGraphicFramePr>
            <a:graphicFrameLocks noChangeAspect="1"/>
          </p:cNvGraphicFramePr>
          <p:nvPr/>
        </p:nvGraphicFramePr>
        <p:xfrm>
          <a:off x="3810000" y="476250"/>
          <a:ext cx="5334000" cy="3316288"/>
        </p:xfrm>
        <a:graphic>
          <a:graphicData uri="http://schemas.openxmlformats.org/presentationml/2006/ole">
            <mc:AlternateContent xmlns:mc="http://schemas.openxmlformats.org/markup-compatibility/2006">
              <mc:Choice xmlns:v="urn:schemas-microsoft-com:vml" Requires="v">
                <p:oleObj name="Chart" r:id="rId2" imgW="8382139" imgH="5210360" progId="Excel.Chart.8">
                  <p:embed/>
                </p:oleObj>
              </mc:Choice>
              <mc:Fallback>
                <p:oleObj name="Chart" r:id="rId2" imgW="8382139" imgH="5210360" progId="Excel.Chart.8">
                  <p:embed/>
                  <p:pic>
                    <p:nvPicPr>
                      <p:cNvPr id="15667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76250"/>
                        <a:ext cx="5334000" cy="331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6675" name="Text Box 3"/>
          <p:cNvSpPr txBox="1">
            <a:spLocks noChangeArrowheads="1"/>
          </p:cNvSpPr>
          <p:nvPr/>
        </p:nvSpPr>
        <p:spPr bwMode="auto">
          <a:xfrm>
            <a:off x="4800600" y="152400"/>
            <a:ext cx="3571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a:solidFill>
                  <a:srgbClr val="FFCF01"/>
                </a:solidFill>
                <a:latin typeface="Comic Sans MS" pitchFamily="66" charset="0"/>
              </a:rPr>
              <a:t>Colorado River Demand - Supply</a:t>
            </a:r>
          </a:p>
        </p:txBody>
      </p:sp>
      <p:grpSp>
        <p:nvGrpSpPr>
          <p:cNvPr id="156676" name="Group 4"/>
          <p:cNvGrpSpPr>
            <a:grpSpLocks/>
          </p:cNvGrpSpPr>
          <p:nvPr/>
        </p:nvGrpSpPr>
        <p:grpSpPr bwMode="auto">
          <a:xfrm>
            <a:off x="0" y="0"/>
            <a:ext cx="3810000" cy="4221163"/>
            <a:chOff x="1454" y="96"/>
            <a:chExt cx="2914" cy="4054"/>
          </a:xfrm>
        </p:grpSpPr>
        <p:pic>
          <p:nvPicPr>
            <p:cNvPr id="156678" name="Picture 5"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 y="96"/>
              <a:ext cx="2914" cy="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Oval 6"/>
            <p:cNvSpPr>
              <a:spLocks noChangeArrowheads="1"/>
            </p:cNvSpPr>
            <p:nvPr/>
          </p:nvSpPr>
          <p:spPr bwMode="auto">
            <a:xfrm>
              <a:off x="3854" y="1350"/>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0" name="Oval 7"/>
            <p:cNvSpPr>
              <a:spLocks noChangeArrowheads="1"/>
            </p:cNvSpPr>
            <p:nvPr/>
          </p:nvSpPr>
          <p:spPr bwMode="auto">
            <a:xfrm>
              <a:off x="3511" y="1577"/>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1" name="Oval 8"/>
            <p:cNvSpPr>
              <a:spLocks noChangeArrowheads="1"/>
            </p:cNvSpPr>
            <p:nvPr/>
          </p:nvSpPr>
          <p:spPr bwMode="auto">
            <a:xfrm>
              <a:off x="3490" y="1659"/>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2" name="Oval 9"/>
            <p:cNvSpPr>
              <a:spLocks noChangeArrowheads="1"/>
            </p:cNvSpPr>
            <p:nvPr/>
          </p:nvSpPr>
          <p:spPr bwMode="auto">
            <a:xfrm>
              <a:off x="3662" y="176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3" name="Oval 10"/>
            <p:cNvSpPr>
              <a:spLocks noChangeArrowheads="1"/>
            </p:cNvSpPr>
            <p:nvPr/>
          </p:nvSpPr>
          <p:spPr bwMode="auto">
            <a:xfrm>
              <a:off x="3754" y="1788"/>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4" name="Oval 11"/>
            <p:cNvSpPr>
              <a:spLocks noChangeArrowheads="1"/>
            </p:cNvSpPr>
            <p:nvPr/>
          </p:nvSpPr>
          <p:spPr bwMode="auto">
            <a:xfrm>
              <a:off x="3910" y="1683"/>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5" name="Oval 12"/>
            <p:cNvSpPr>
              <a:spLocks noChangeArrowheads="1"/>
            </p:cNvSpPr>
            <p:nvPr/>
          </p:nvSpPr>
          <p:spPr bwMode="auto">
            <a:xfrm>
              <a:off x="3312" y="1701"/>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6" name="Oval 13"/>
            <p:cNvSpPr>
              <a:spLocks noChangeArrowheads="1"/>
            </p:cNvSpPr>
            <p:nvPr/>
          </p:nvSpPr>
          <p:spPr bwMode="auto">
            <a:xfrm>
              <a:off x="3250" y="171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7" name="Oval 14"/>
            <p:cNvSpPr>
              <a:spLocks noChangeArrowheads="1"/>
            </p:cNvSpPr>
            <p:nvPr/>
          </p:nvSpPr>
          <p:spPr bwMode="auto">
            <a:xfrm>
              <a:off x="3278" y="134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8" name="Oval 15"/>
            <p:cNvSpPr>
              <a:spLocks noChangeArrowheads="1"/>
            </p:cNvSpPr>
            <p:nvPr/>
          </p:nvSpPr>
          <p:spPr bwMode="auto">
            <a:xfrm>
              <a:off x="3038" y="171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89" name="Oval 16"/>
            <p:cNvSpPr>
              <a:spLocks noChangeArrowheads="1"/>
            </p:cNvSpPr>
            <p:nvPr/>
          </p:nvSpPr>
          <p:spPr bwMode="auto">
            <a:xfrm>
              <a:off x="3072" y="1660"/>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0" name="Oval 17"/>
            <p:cNvSpPr>
              <a:spLocks noChangeArrowheads="1"/>
            </p:cNvSpPr>
            <p:nvPr/>
          </p:nvSpPr>
          <p:spPr bwMode="auto">
            <a:xfrm>
              <a:off x="3166" y="127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1" name="Oval 18"/>
            <p:cNvSpPr>
              <a:spLocks noChangeArrowheads="1"/>
            </p:cNvSpPr>
            <p:nvPr/>
          </p:nvSpPr>
          <p:spPr bwMode="auto">
            <a:xfrm>
              <a:off x="2674" y="2268"/>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2" name="Oval 19"/>
            <p:cNvSpPr>
              <a:spLocks noChangeArrowheads="1"/>
            </p:cNvSpPr>
            <p:nvPr/>
          </p:nvSpPr>
          <p:spPr bwMode="auto">
            <a:xfrm>
              <a:off x="3614" y="1200"/>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3" name="Oval 20"/>
            <p:cNvSpPr>
              <a:spLocks noChangeArrowheads="1"/>
            </p:cNvSpPr>
            <p:nvPr/>
          </p:nvSpPr>
          <p:spPr bwMode="auto">
            <a:xfrm>
              <a:off x="3230" y="105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4" name="Oval 21"/>
            <p:cNvSpPr>
              <a:spLocks noChangeArrowheads="1"/>
            </p:cNvSpPr>
            <p:nvPr/>
          </p:nvSpPr>
          <p:spPr bwMode="auto">
            <a:xfrm>
              <a:off x="3182" y="86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5" name="Oval 22"/>
            <p:cNvSpPr>
              <a:spLocks noChangeArrowheads="1"/>
            </p:cNvSpPr>
            <p:nvPr/>
          </p:nvSpPr>
          <p:spPr bwMode="auto">
            <a:xfrm>
              <a:off x="2738" y="2284"/>
              <a:ext cx="48" cy="4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6" name="Oval 23"/>
            <p:cNvSpPr>
              <a:spLocks noChangeArrowheads="1"/>
            </p:cNvSpPr>
            <p:nvPr/>
          </p:nvSpPr>
          <p:spPr bwMode="auto">
            <a:xfrm>
              <a:off x="3118" y="748"/>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7" name="Oval 24"/>
            <p:cNvSpPr>
              <a:spLocks noChangeArrowheads="1"/>
            </p:cNvSpPr>
            <p:nvPr/>
          </p:nvSpPr>
          <p:spPr bwMode="auto">
            <a:xfrm>
              <a:off x="3470" y="115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8" name="Oval 25"/>
            <p:cNvSpPr>
              <a:spLocks noChangeArrowheads="1"/>
            </p:cNvSpPr>
            <p:nvPr/>
          </p:nvSpPr>
          <p:spPr bwMode="auto">
            <a:xfrm>
              <a:off x="3150" y="221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699" name="Oval 26"/>
            <p:cNvSpPr>
              <a:spLocks noChangeArrowheads="1"/>
            </p:cNvSpPr>
            <p:nvPr/>
          </p:nvSpPr>
          <p:spPr bwMode="auto">
            <a:xfrm>
              <a:off x="3654" y="231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0" name="Oval 27"/>
            <p:cNvSpPr>
              <a:spLocks noChangeArrowheads="1"/>
            </p:cNvSpPr>
            <p:nvPr/>
          </p:nvSpPr>
          <p:spPr bwMode="auto">
            <a:xfrm>
              <a:off x="2606" y="254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1" name="Oval 28"/>
            <p:cNvSpPr>
              <a:spLocks noChangeArrowheads="1"/>
            </p:cNvSpPr>
            <p:nvPr/>
          </p:nvSpPr>
          <p:spPr bwMode="auto">
            <a:xfrm>
              <a:off x="2774" y="264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2" name="Oval 29"/>
            <p:cNvSpPr>
              <a:spLocks noChangeArrowheads="1"/>
            </p:cNvSpPr>
            <p:nvPr/>
          </p:nvSpPr>
          <p:spPr bwMode="auto">
            <a:xfrm>
              <a:off x="2162" y="2288"/>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3" name="Oval 30"/>
            <p:cNvSpPr>
              <a:spLocks noChangeArrowheads="1"/>
            </p:cNvSpPr>
            <p:nvPr/>
          </p:nvSpPr>
          <p:spPr bwMode="auto">
            <a:xfrm>
              <a:off x="1958" y="2588"/>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4" name="Oval 31"/>
            <p:cNvSpPr>
              <a:spLocks noChangeArrowheads="1"/>
            </p:cNvSpPr>
            <p:nvPr/>
          </p:nvSpPr>
          <p:spPr bwMode="auto">
            <a:xfrm>
              <a:off x="1962" y="2836"/>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5" name="Oval 32"/>
            <p:cNvSpPr>
              <a:spLocks noChangeArrowheads="1"/>
            </p:cNvSpPr>
            <p:nvPr/>
          </p:nvSpPr>
          <p:spPr bwMode="auto">
            <a:xfrm>
              <a:off x="2042" y="312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6" name="Oval 33"/>
            <p:cNvSpPr>
              <a:spLocks noChangeArrowheads="1"/>
            </p:cNvSpPr>
            <p:nvPr/>
          </p:nvSpPr>
          <p:spPr bwMode="auto">
            <a:xfrm>
              <a:off x="2174" y="3092"/>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7" name="Oval 34"/>
            <p:cNvSpPr>
              <a:spLocks noChangeArrowheads="1"/>
            </p:cNvSpPr>
            <p:nvPr/>
          </p:nvSpPr>
          <p:spPr bwMode="auto">
            <a:xfrm>
              <a:off x="1974" y="3468"/>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8" name="Oval 35"/>
            <p:cNvSpPr>
              <a:spLocks noChangeArrowheads="1"/>
            </p:cNvSpPr>
            <p:nvPr/>
          </p:nvSpPr>
          <p:spPr bwMode="auto">
            <a:xfrm>
              <a:off x="2098" y="121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sp>
          <p:nvSpPr>
            <p:cNvPr id="156709" name="Text Box 36"/>
            <p:cNvSpPr txBox="1">
              <a:spLocks noChangeArrowheads="1"/>
            </p:cNvSpPr>
            <p:nvPr/>
          </p:nvSpPr>
          <p:spPr bwMode="auto">
            <a:xfrm>
              <a:off x="1503" y="1201"/>
              <a:ext cx="62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50000"/>
                </a:spcBef>
                <a:buClrTx/>
                <a:buSzTx/>
                <a:buFontTx/>
                <a:buNone/>
              </a:pPr>
              <a:r>
                <a:rPr lang="en-US" altLang="en-US" sz="600" b="1">
                  <a:solidFill>
                    <a:srgbClr val="000000"/>
                  </a:solidFill>
                  <a:latin typeface="Arial" pitchFamily="34" charset="0"/>
                </a:rPr>
                <a:t>UC CRSS stream gauges</a:t>
              </a:r>
            </a:p>
          </p:txBody>
        </p:sp>
        <p:sp>
          <p:nvSpPr>
            <p:cNvPr id="156710" name="Rectangle 37"/>
            <p:cNvSpPr>
              <a:spLocks noChangeArrowheads="1"/>
            </p:cNvSpPr>
            <p:nvPr/>
          </p:nvSpPr>
          <p:spPr bwMode="auto">
            <a:xfrm>
              <a:off x="1506" y="1295"/>
              <a:ext cx="685"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50000"/>
                </a:spcBef>
                <a:buClrTx/>
                <a:buSzTx/>
                <a:buFontTx/>
                <a:buNone/>
              </a:pPr>
              <a:r>
                <a:rPr lang="en-US" altLang="en-US" sz="600" b="1">
                  <a:solidFill>
                    <a:srgbClr val="000000"/>
                  </a:solidFill>
                  <a:latin typeface="Arial" pitchFamily="34" charset="0"/>
                </a:rPr>
                <a:t>LC CRSS stream gauges</a:t>
              </a:r>
            </a:p>
          </p:txBody>
        </p:sp>
        <p:sp>
          <p:nvSpPr>
            <p:cNvPr id="156711" name="Oval 38"/>
            <p:cNvSpPr>
              <a:spLocks noChangeArrowheads="1"/>
            </p:cNvSpPr>
            <p:nvPr/>
          </p:nvSpPr>
          <p:spPr bwMode="auto">
            <a:xfrm>
              <a:off x="2102" y="130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endParaRPr lang="en-US" altLang="en-US" sz="1800">
                <a:solidFill>
                  <a:srgbClr val="000000"/>
                </a:solidFill>
                <a:latin typeface="Times New Roman" pitchFamily="18" charset="0"/>
              </a:endParaRPr>
            </a:p>
          </p:txBody>
        </p:sp>
      </p:grpSp>
      <p:sp>
        <p:nvSpPr>
          <p:cNvPr id="156677" name="Rectangle 1"/>
          <p:cNvSpPr>
            <a:spLocks noChangeArrowheads="1"/>
          </p:cNvSpPr>
          <p:nvPr/>
        </p:nvSpPr>
        <p:spPr bwMode="auto">
          <a:xfrm>
            <a:off x="1506538" y="4221163"/>
            <a:ext cx="7637462"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nSpc>
                <a:spcPct val="90000"/>
              </a:lnSpc>
              <a:spcBef>
                <a:spcPct val="0"/>
              </a:spcBef>
              <a:buClrTx/>
              <a:buSzTx/>
              <a:buFontTx/>
              <a:buNone/>
            </a:pPr>
            <a:r>
              <a:rPr lang="en-US" altLang="en-US" sz="1800">
                <a:solidFill>
                  <a:srgbClr val="FFCF01"/>
                </a:solidFill>
                <a:latin typeface="Comic Sans MS" pitchFamily="66" charset="0"/>
              </a:rPr>
              <a:t>What is the Colorado River System-wide Water supply risk profile under climate change?</a:t>
            </a:r>
          </a:p>
          <a:p>
            <a:pPr lvl="3">
              <a:lnSpc>
                <a:spcPct val="90000"/>
              </a:lnSpc>
              <a:spcBef>
                <a:spcPct val="0"/>
              </a:spcBef>
              <a:buClrTx/>
              <a:buSzTx/>
              <a:buFontTx/>
              <a:buNone/>
            </a:pPr>
            <a:r>
              <a:rPr lang="en-US" altLang="en-US" sz="1800">
                <a:solidFill>
                  <a:srgbClr val="FFCF01"/>
                </a:solidFill>
                <a:latin typeface="Comic Sans MS" pitchFamily="66" charset="0"/>
              </a:rPr>
              <a:t>Need to consider the entire syste (~60AF Storage)</a:t>
            </a:r>
          </a:p>
          <a:p>
            <a:pPr lvl="3">
              <a:lnSpc>
                <a:spcPct val="90000"/>
              </a:lnSpc>
              <a:spcBef>
                <a:spcPct val="0"/>
              </a:spcBef>
              <a:buClrTx/>
              <a:buSzTx/>
              <a:buFontTx/>
              <a:buNone/>
            </a:pPr>
            <a:r>
              <a:rPr lang="en-US" altLang="en-US" sz="1800">
                <a:solidFill>
                  <a:srgbClr val="FFCF01"/>
                </a:solidFill>
                <a:latin typeface="Comic Sans MS" pitchFamily="66" charset="0"/>
              </a:rPr>
              <a:t>Need to generate streamflow scenarios consistent with climate projections and combining (Paleo?)</a:t>
            </a:r>
          </a:p>
          <a:p>
            <a:pPr>
              <a:lnSpc>
                <a:spcPct val="90000"/>
              </a:lnSpc>
              <a:spcBef>
                <a:spcPct val="0"/>
              </a:spcBef>
              <a:buClrTx/>
              <a:buSzTx/>
              <a:buFontTx/>
              <a:buNone/>
            </a:pPr>
            <a:endParaRPr lang="en-US" altLang="en-US" sz="1800">
              <a:solidFill>
                <a:srgbClr val="FFCF01"/>
              </a:solidFill>
              <a:latin typeface="Comic Sans MS" pitchFamily="66" charset="0"/>
            </a:endParaRPr>
          </a:p>
          <a:p>
            <a:pPr>
              <a:lnSpc>
                <a:spcPct val="90000"/>
              </a:lnSpc>
              <a:spcBef>
                <a:spcPct val="0"/>
              </a:spcBef>
              <a:buClrTx/>
              <a:buSzTx/>
              <a:buFontTx/>
              <a:buNone/>
            </a:pPr>
            <a:r>
              <a:rPr lang="en-US" altLang="en-US" sz="1800">
                <a:solidFill>
                  <a:srgbClr val="FFCF01"/>
                </a:solidFill>
                <a:latin typeface="Comic Sans MS" pitchFamily="66" charset="0"/>
              </a:rPr>
              <a:t>Is there flexibility within the existing management framework?</a:t>
            </a:r>
          </a:p>
          <a:p>
            <a:pPr>
              <a:lnSpc>
                <a:spcPct val="90000"/>
              </a:lnSpc>
              <a:spcBef>
                <a:spcPct val="0"/>
              </a:spcBef>
              <a:buClrTx/>
              <a:buSzTx/>
              <a:buFontTx/>
              <a:buNone/>
            </a:pPr>
            <a:endParaRPr lang="en-US" altLang="en-US" sz="1800">
              <a:solidFill>
                <a:srgbClr val="FFCF01"/>
              </a:solidFill>
              <a:latin typeface="Comic Sans MS" pitchFamily="66" charset="0"/>
            </a:endParaRPr>
          </a:p>
          <a:p>
            <a:pPr>
              <a:lnSpc>
                <a:spcPct val="90000"/>
              </a:lnSpc>
              <a:spcBef>
                <a:spcPct val="0"/>
              </a:spcBef>
              <a:buClrTx/>
              <a:buSzTx/>
              <a:buFontTx/>
              <a:buNone/>
            </a:pPr>
            <a:r>
              <a:rPr lang="en-US" altLang="en-US" sz="1800">
                <a:solidFill>
                  <a:srgbClr val="FFCF01"/>
                </a:solidFill>
                <a:latin typeface="Comic Sans MS" pitchFamily="66" charset="0"/>
              </a:rPr>
              <a:t>Can Management Mitigate the future risk?</a:t>
            </a:r>
          </a:p>
        </p:txBody>
      </p:sp>
    </p:spTree>
    <p:extLst>
      <p:ext uri="{BB962C8B-B14F-4D97-AF65-F5344CB8AC3E}">
        <p14:creationId xmlns:p14="http://schemas.microsoft.com/office/powerpoint/2010/main" val="2645692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632A35-9D31-DA4F-95C1-D97280F5DB40}"/>
              </a:ext>
            </a:extLst>
          </p:cNvPr>
          <p:cNvPicPr>
            <a:picLocks noChangeAspect="1"/>
          </p:cNvPicPr>
          <p:nvPr/>
        </p:nvPicPr>
        <p:blipFill>
          <a:blip r:embed="rId2"/>
          <a:stretch>
            <a:fillRect/>
          </a:stretch>
        </p:blipFill>
        <p:spPr>
          <a:xfrm>
            <a:off x="1915768" y="1039132"/>
            <a:ext cx="5736903" cy="4779737"/>
          </a:xfrm>
          <a:prstGeom prst="rect">
            <a:avLst/>
          </a:prstGeom>
        </p:spPr>
      </p:pic>
      <p:sp>
        <p:nvSpPr>
          <p:cNvPr id="4" name="Oval 3">
            <a:extLst>
              <a:ext uri="{FF2B5EF4-FFF2-40B4-BE49-F238E27FC236}">
                <a16:creationId xmlns:a16="http://schemas.microsoft.com/office/drawing/2014/main" id="{39C7FEA0-0CFD-0B40-884D-5BCA7F443344}"/>
              </a:ext>
            </a:extLst>
          </p:cNvPr>
          <p:cNvSpPr/>
          <p:nvPr/>
        </p:nvSpPr>
        <p:spPr>
          <a:xfrm>
            <a:off x="6723000" y="3832650"/>
            <a:ext cx="237600" cy="324000"/>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buNone/>
            </a:pPr>
            <a:endParaRPr lang="en-US" sz="1350">
              <a:solidFill>
                <a:prstClr val="white"/>
              </a:solidFill>
              <a:latin typeface="Calibri" panose="020F0502020204030204"/>
            </a:endParaRPr>
          </a:p>
        </p:txBody>
      </p:sp>
      <p:sp>
        <p:nvSpPr>
          <p:cNvPr id="5" name="TextBox 4">
            <a:extLst>
              <a:ext uri="{FF2B5EF4-FFF2-40B4-BE49-F238E27FC236}">
                <a16:creationId xmlns:a16="http://schemas.microsoft.com/office/drawing/2014/main" id="{1A419C46-E257-6B4B-9725-EA3ECA717E27}"/>
              </a:ext>
            </a:extLst>
          </p:cNvPr>
          <p:cNvSpPr txBox="1"/>
          <p:nvPr/>
        </p:nvSpPr>
        <p:spPr>
          <a:xfrm>
            <a:off x="7862400" y="3832650"/>
            <a:ext cx="804600" cy="230832"/>
          </a:xfrm>
          <a:prstGeom prst="rect">
            <a:avLst/>
          </a:prstGeom>
          <a:noFill/>
        </p:spPr>
        <p:txBody>
          <a:bodyPr wrap="square" rtlCol="0">
            <a:spAutoFit/>
          </a:bodyPr>
          <a:lstStyle/>
          <a:p>
            <a:pPr defTabSz="685800" fontAlgn="auto">
              <a:spcBef>
                <a:spcPts val="0"/>
              </a:spcBef>
              <a:spcAft>
                <a:spcPts val="0"/>
              </a:spcAft>
              <a:buNone/>
            </a:pPr>
            <a:r>
              <a:rPr lang="en-US" sz="900" dirty="0">
                <a:solidFill>
                  <a:prstClr val="black"/>
                </a:solidFill>
                <a:latin typeface="Calibri" panose="020F0502020204030204"/>
              </a:rPr>
              <a:t>Tier 1 Levels</a:t>
            </a:r>
          </a:p>
        </p:txBody>
      </p:sp>
      <p:cxnSp>
        <p:nvCxnSpPr>
          <p:cNvPr id="6" name="Straight Arrow Connector 5">
            <a:extLst>
              <a:ext uri="{FF2B5EF4-FFF2-40B4-BE49-F238E27FC236}">
                <a16:creationId xmlns:a16="http://schemas.microsoft.com/office/drawing/2014/main" id="{16EB5D22-C09B-C444-B789-03769747ECCD}"/>
              </a:ext>
            </a:extLst>
          </p:cNvPr>
          <p:cNvCxnSpPr>
            <a:cxnSpLocks/>
          </p:cNvCxnSpPr>
          <p:nvPr/>
        </p:nvCxnSpPr>
        <p:spPr>
          <a:xfrm flipH="1">
            <a:off x="7058671" y="3960025"/>
            <a:ext cx="675000"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296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D607CD-9C54-6C4A-B64E-A4FDE21946BA}"/>
              </a:ext>
            </a:extLst>
          </p:cNvPr>
          <p:cNvPicPr>
            <a:picLocks noChangeAspect="1"/>
          </p:cNvPicPr>
          <p:nvPr/>
        </p:nvPicPr>
        <p:blipFill>
          <a:blip r:embed="rId3"/>
          <a:stretch>
            <a:fillRect/>
          </a:stretch>
        </p:blipFill>
        <p:spPr>
          <a:xfrm>
            <a:off x="3390900" y="1464326"/>
            <a:ext cx="5753100" cy="4427727"/>
          </a:xfrm>
          <a:prstGeom prst="rect">
            <a:avLst/>
          </a:prstGeom>
        </p:spPr>
      </p:pic>
      <p:sp>
        <p:nvSpPr>
          <p:cNvPr id="2" name="Title 1">
            <a:extLst>
              <a:ext uri="{FF2B5EF4-FFF2-40B4-BE49-F238E27FC236}">
                <a16:creationId xmlns:a16="http://schemas.microsoft.com/office/drawing/2014/main" id="{F9A710ED-0E04-D046-85C1-58AD54E7FD90}"/>
              </a:ext>
            </a:extLst>
          </p:cNvPr>
          <p:cNvSpPr>
            <a:spLocks noGrp="1"/>
          </p:cNvSpPr>
          <p:nvPr>
            <p:ph type="title"/>
          </p:nvPr>
        </p:nvSpPr>
        <p:spPr>
          <a:xfrm>
            <a:off x="218931" y="880087"/>
            <a:ext cx="7886700" cy="994172"/>
          </a:xfrm>
        </p:spPr>
        <p:txBody>
          <a:bodyPr>
            <a:normAutofit fontScale="90000"/>
          </a:bodyPr>
          <a:lstStyle/>
          <a:p>
            <a:r>
              <a:rPr lang="en-US" dirty="0"/>
              <a:t>Annual Precipitation Decreases 2000-2020		</a:t>
            </a:r>
          </a:p>
        </p:txBody>
      </p:sp>
      <p:sp>
        <p:nvSpPr>
          <p:cNvPr id="3" name="Content Placeholder 2">
            <a:extLst>
              <a:ext uri="{FF2B5EF4-FFF2-40B4-BE49-F238E27FC236}">
                <a16:creationId xmlns:a16="http://schemas.microsoft.com/office/drawing/2014/main" id="{4E2337A4-36BE-9F4E-ACE4-51D0CFF42BC9}"/>
              </a:ext>
            </a:extLst>
          </p:cNvPr>
          <p:cNvSpPr>
            <a:spLocks noGrp="1"/>
          </p:cNvSpPr>
          <p:nvPr>
            <p:ph idx="1"/>
          </p:nvPr>
        </p:nvSpPr>
        <p:spPr>
          <a:xfrm>
            <a:off x="65719" y="1638635"/>
            <a:ext cx="4096562" cy="4253419"/>
          </a:xfrm>
        </p:spPr>
        <p:txBody>
          <a:bodyPr>
            <a:normAutofit/>
          </a:bodyPr>
          <a:lstStyle/>
          <a:p>
            <a:r>
              <a:rPr lang="en-US" sz="1500" dirty="0"/>
              <a:t>21-Year Period tied with driest in 20th C</a:t>
            </a:r>
          </a:p>
          <a:p>
            <a:pPr lvl="1"/>
            <a:r>
              <a:rPr lang="en-US" sz="1200" dirty="0"/>
              <a:t>-22 mm reduction (-6%)</a:t>
            </a:r>
          </a:p>
          <a:p>
            <a:r>
              <a:rPr lang="en-US" sz="1500" dirty="0"/>
              <a:t>High Years (blue box) are low</a:t>
            </a:r>
            <a:br>
              <a:rPr lang="en-US" sz="1500" dirty="0"/>
            </a:br>
            <a:r>
              <a:rPr lang="en-US" sz="1500" dirty="0"/>
              <a:t> relative to 20C</a:t>
            </a:r>
          </a:p>
          <a:p>
            <a:pPr lvl="1"/>
            <a:r>
              <a:rPr lang="en-US" sz="1200" dirty="0"/>
              <a:t>2005, 2011, 2019</a:t>
            </a:r>
          </a:p>
          <a:p>
            <a:r>
              <a:rPr lang="en-US" sz="1500" dirty="0"/>
              <a:t>Low Years (red box) are very low </a:t>
            </a:r>
            <a:br>
              <a:rPr lang="en-US" sz="1500" dirty="0"/>
            </a:br>
            <a:r>
              <a:rPr lang="en-US" sz="1500" dirty="0"/>
              <a:t>relative to 20C</a:t>
            </a:r>
          </a:p>
          <a:p>
            <a:pPr lvl="1"/>
            <a:r>
              <a:rPr lang="en-US" sz="1200" dirty="0"/>
              <a:t>2000, 2002, 2012, 2018, 2020</a:t>
            </a:r>
          </a:p>
          <a:p>
            <a:pPr lvl="1"/>
            <a:r>
              <a:rPr lang="en-US" sz="1200" dirty="0"/>
              <a:t>3 of last 4 years bottom 15 (10?) since 1895</a:t>
            </a:r>
          </a:p>
        </p:txBody>
      </p:sp>
      <p:sp>
        <p:nvSpPr>
          <p:cNvPr id="6" name="Rectangle 5">
            <a:extLst>
              <a:ext uri="{FF2B5EF4-FFF2-40B4-BE49-F238E27FC236}">
                <a16:creationId xmlns:a16="http://schemas.microsoft.com/office/drawing/2014/main" id="{A0FDF2CE-4087-8242-82B4-82A4F621C88A}"/>
              </a:ext>
            </a:extLst>
          </p:cNvPr>
          <p:cNvSpPr/>
          <p:nvPr/>
        </p:nvSpPr>
        <p:spPr>
          <a:xfrm>
            <a:off x="7820340" y="4402470"/>
            <a:ext cx="1137781" cy="99120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buNone/>
            </a:pPr>
            <a:endParaRPr lang="en-US"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F4887886-1D5F-FC47-B21C-7627FB1C1CEB}"/>
              </a:ext>
            </a:extLst>
          </p:cNvPr>
          <p:cNvSpPr/>
          <p:nvPr/>
        </p:nvSpPr>
        <p:spPr>
          <a:xfrm>
            <a:off x="7883534" y="2614316"/>
            <a:ext cx="1074587" cy="452143"/>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buNone/>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974614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idx="4294967295"/>
          </p:nvPr>
        </p:nvSpPr>
        <p:spPr>
          <a:xfrm>
            <a:off x="457200" y="0"/>
            <a:ext cx="8229600" cy="990600"/>
          </a:xfrm>
        </p:spPr>
        <p:txBody>
          <a:bodyPr anchor="ctr"/>
          <a:lstStyle/>
          <a:p>
            <a:pPr algn="ctr" eaLnBrk="1" hangingPunct="1"/>
            <a:r>
              <a:rPr lang="en-US" altLang="en-US" sz="3200">
                <a:solidFill>
                  <a:schemeClr val="accent2"/>
                </a:solidFill>
              </a:rPr>
              <a:t>Scale Matters</a:t>
            </a:r>
          </a:p>
        </p:txBody>
      </p:sp>
      <p:sp>
        <p:nvSpPr>
          <p:cNvPr id="166915" name="Content Placeholder 2"/>
          <p:cNvSpPr>
            <a:spLocks noGrp="1"/>
          </p:cNvSpPr>
          <p:nvPr>
            <p:ph idx="4294967295"/>
          </p:nvPr>
        </p:nvSpPr>
        <p:spPr>
          <a:xfrm>
            <a:off x="0" y="762000"/>
            <a:ext cx="8915400" cy="1676400"/>
          </a:xfrm>
        </p:spPr>
        <p:txBody>
          <a:bodyPr/>
          <a:lstStyle/>
          <a:p>
            <a:pPr eaLnBrk="1" hangingPunct="1"/>
            <a:r>
              <a:rPr lang="en-US" altLang="en-US" sz="2000">
                <a:solidFill>
                  <a:schemeClr val="accent2"/>
                </a:solidFill>
              </a:rPr>
              <a:t>Runoff Efficiency (How much Precip actually runs off) Varies Greatly from ~5% (Dirty Devil) to &gt; 40% (Upper Mainstem)</a:t>
            </a:r>
          </a:p>
          <a:p>
            <a:pPr eaLnBrk="1" hangingPunct="1"/>
            <a:r>
              <a:rPr lang="en-US" altLang="en-US" sz="2000">
                <a:solidFill>
                  <a:schemeClr val="accent2"/>
                </a:solidFill>
              </a:rPr>
              <a:t>You can’t model the basin at large scales and expect accurate results</a:t>
            </a:r>
            <a:endParaRPr lang="en-US" altLang="en-US" sz="2400">
              <a:solidFill>
                <a:schemeClr val="accent2"/>
              </a:solidFill>
            </a:endParaRPr>
          </a:p>
          <a:p>
            <a:pPr lvl="1" eaLnBrk="1" hangingPunct="1"/>
            <a:r>
              <a:rPr lang="en-US" altLang="en-US" sz="2000">
                <a:solidFill>
                  <a:schemeClr val="accent2"/>
                </a:solidFill>
              </a:rPr>
              <a:t>GCMs (e.g. Milly, Seager) and H&amp;E 2006 may get the right answer, but miss important topographical effects</a:t>
            </a:r>
          </a:p>
        </p:txBody>
      </p:sp>
      <p:pic>
        <p:nvPicPr>
          <p:cNvPr id="166916" name="Picture 3" descr="uppc"/>
          <p:cNvPicPr>
            <a:picLocks noChangeAspect="1" noChangeArrowheads="1"/>
          </p:cNvPicPr>
          <p:nvPr/>
        </p:nvPicPr>
        <p:blipFill>
          <a:blip r:embed="rId3">
            <a:extLst>
              <a:ext uri="{28A0092B-C50C-407E-A947-70E740481C1C}">
                <a14:useLocalDpi xmlns:a14="http://schemas.microsoft.com/office/drawing/2010/main" val="0"/>
              </a:ext>
            </a:extLst>
          </a:blip>
          <a:srcRect l="31201" t="29099"/>
          <a:stretch>
            <a:fillRect/>
          </a:stretch>
        </p:blipFill>
        <p:spPr bwMode="auto">
          <a:xfrm>
            <a:off x="3276600" y="2506663"/>
            <a:ext cx="58674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17" name="Group 19"/>
          <p:cNvGrpSpPr>
            <a:grpSpLocks/>
          </p:cNvGrpSpPr>
          <p:nvPr/>
        </p:nvGrpSpPr>
        <p:grpSpPr bwMode="auto">
          <a:xfrm>
            <a:off x="0" y="2514600"/>
            <a:ext cx="3276600" cy="4343400"/>
            <a:chOff x="1296" y="144"/>
            <a:chExt cx="3124" cy="4137"/>
          </a:xfrm>
        </p:grpSpPr>
        <p:grpSp>
          <p:nvGrpSpPr>
            <p:cNvPr id="166919" name="Group 18"/>
            <p:cNvGrpSpPr>
              <a:grpSpLocks/>
            </p:cNvGrpSpPr>
            <p:nvPr/>
          </p:nvGrpSpPr>
          <p:grpSpPr bwMode="auto">
            <a:xfrm>
              <a:off x="1296" y="144"/>
              <a:ext cx="3124" cy="4137"/>
              <a:chOff x="1296" y="144"/>
              <a:chExt cx="3124" cy="4137"/>
            </a:xfrm>
          </p:grpSpPr>
          <p:pic>
            <p:nvPicPr>
              <p:cNvPr id="166928" name="Picture 3" descr="uppbas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 y="144"/>
                <a:ext cx="3124" cy="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9" name="Oval 4"/>
              <p:cNvSpPr>
                <a:spLocks noChangeArrowheads="1"/>
              </p:cNvSpPr>
              <p:nvPr/>
            </p:nvSpPr>
            <p:spPr bwMode="auto">
              <a:xfrm>
                <a:off x="2640" y="1392"/>
                <a:ext cx="144" cy="96"/>
              </a:xfrm>
              <a:prstGeom prst="ellipse">
                <a:avLst/>
              </a:prstGeom>
              <a:solidFill>
                <a:schemeClr val="accent2"/>
              </a:solidFill>
              <a:ln w="9525">
                <a:solidFill>
                  <a:schemeClr val="tx1"/>
                </a:solidFill>
                <a:round/>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en-US" altLang="en-US" sz="1800">
                  <a:solidFill>
                    <a:srgbClr val="FF0000"/>
                  </a:solidFill>
                  <a:latin typeface="Times" charset="0"/>
                </a:endParaRPr>
              </a:p>
            </p:txBody>
          </p:sp>
          <p:sp>
            <p:nvSpPr>
              <p:cNvPr id="166930" name="Oval 5"/>
              <p:cNvSpPr>
                <a:spLocks noChangeArrowheads="1"/>
              </p:cNvSpPr>
              <p:nvPr/>
            </p:nvSpPr>
            <p:spPr bwMode="auto">
              <a:xfrm>
                <a:off x="3024" y="2208"/>
                <a:ext cx="144" cy="96"/>
              </a:xfrm>
              <a:prstGeom prst="ellipse">
                <a:avLst/>
              </a:prstGeom>
              <a:solidFill>
                <a:schemeClr val="accent2"/>
              </a:solidFill>
              <a:ln w="9525">
                <a:solidFill>
                  <a:schemeClr val="tx1"/>
                </a:solidFill>
                <a:round/>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en-US" altLang="en-US" sz="1800">
                  <a:solidFill>
                    <a:srgbClr val="FF0000"/>
                  </a:solidFill>
                  <a:latin typeface="Times" charset="0"/>
                </a:endParaRPr>
              </a:p>
            </p:txBody>
          </p:sp>
          <p:sp>
            <p:nvSpPr>
              <p:cNvPr id="166931" name="Oval 6"/>
              <p:cNvSpPr>
                <a:spLocks noChangeArrowheads="1"/>
              </p:cNvSpPr>
              <p:nvPr/>
            </p:nvSpPr>
            <p:spPr bwMode="auto">
              <a:xfrm>
                <a:off x="3120" y="2400"/>
                <a:ext cx="144" cy="96"/>
              </a:xfrm>
              <a:prstGeom prst="ellipse">
                <a:avLst/>
              </a:prstGeom>
              <a:solidFill>
                <a:schemeClr val="accent2"/>
              </a:solidFill>
              <a:ln w="9525">
                <a:solidFill>
                  <a:schemeClr val="tx1"/>
                </a:solidFill>
                <a:round/>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en-US" altLang="en-US" sz="1800">
                  <a:solidFill>
                    <a:srgbClr val="FF0000"/>
                  </a:solidFill>
                  <a:latin typeface="Times" charset="0"/>
                </a:endParaRPr>
              </a:p>
            </p:txBody>
          </p:sp>
          <p:sp>
            <p:nvSpPr>
              <p:cNvPr id="166932" name="Oval 7"/>
              <p:cNvSpPr>
                <a:spLocks noChangeArrowheads="1"/>
              </p:cNvSpPr>
              <p:nvPr/>
            </p:nvSpPr>
            <p:spPr bwMode="auto">
              <a:xfrm>
                <a:off x="2736" y="3312"/>
                <a:ext cx="144" cy="96"/>
              </a:xfrm>
              <a:prstGeom prst="ellipse">
                <a:avLst/>
              </a:prstGeom>
              <a:solidFill>
                <a:schemeClr val="accent2"/>
              </a:solidFill>
              <a:ln w="9525">
                <a:solidFill>
                  <a:schemeClr val="tx1"/>
                </a:solidFill>
                <a:round/>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en-US" altLang="en-US" sz="1800">
                  <a:solidFill>
                    <a:srgbClr val="FF0000"/>
                  </a:solidFill>
                  <a:latin typeface="Times" charset="0"/>
                </a:endParaRPr>
              </a:p>
            </p:txBody>
          </p:sp>
          <p:sp>
            <p:nvSpPr>
              <p:cNvPr id="166933" name="Oval 8"/>
              <p:cNvSpPr>
                <a:spLocks noChangeArrowheads="1"/>
              </p:cNvSpPr>
              <p:nvPr/>
            </p:nvSpPr>
            <p:spPr bwMode="auto">
              <a:xfrm>
                <a:off x="1920" y="3360"/>
                <a:ext cx="144" cy="96"/>
              </a:xfrm>
              <a:prstGeom prst="ellipse">
                <a:avLst/>
              </a:prstGeom>
              <a:solidFill>
                <a:schemeClr val="accent2"/>
              </a:solidFill>
              <a:ln w="9525">
                <a:solidFill>
                  <a:schemeClr val="tx1"/>
                </a:solidFill>
                <a:round/>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endParaRPr lang="en-US" altLang="en-US" sz="1800">
                  <a:solidFill>
                    <a:srgbClr val="FF0000"/>
                  </a:solidFill>
                  <a:latin typeface="Times" charset="0"/>
                </a:endParaRPr>
              </a:p>
            </p:txBody>
          </p:sp>
        </p:grpSp>
        <p:sp>
          <p:nvSpPr>
            <p:cNvPr id="166920" name="Text Box 9"/>
            <p:cNvSpPr txBox="1">
              <a:spLocks noChangeArrowheads="1"/>
            </p:cNvSpPr>
            <p:nvPr/>
          </p:nvSpPr>
          <p:spPr bwMode="auto">
            <a:xfrm>
              <a:off x="2400" y="1008"/>
              <a:ext cx="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i="1">
                  <a:solidFill>
                    <a:srgbClr val="000000"/>
                  </a:solidFill>
                  <a:latin typeface="Times" charset="0"/>
                </a:rPr>
                <a:t>14.4%</a:t>
              </a:r>
              <a:endParaRPr lang="en-US" altLang="en-US" sz="1800">
                <a:solidFill>
                  <a:srgbClr val="000000"/>
                </a:solidFill>
                <a:latin typeface="Times" charset="0"/>
              </a:endParaRPr>
            </a:p>
          </p:txBody>
        </p:sp>
        <p:sp>
          <p:nvSpPr>
            <p:cNvPr id="166921" name="Text Box 10"/>
            <p:cNvSpPr txBox="1">
              <a:spLocks noChangeArrowheads="1"/>
            </p:cNvSpPr>
            <p:nvPr/>
          </p:nvSpPr>
          <p:spPr bwMode="auto">
            <a:xfrm>
              <a:off x="3158" y="1569"/>
              <a:ext cx="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i="1">
                  <a:solidFill>
                    <a:srgbClr val="000000"/>
                  </a:solidFill>
                  <a:latin typeface="Times" charset="0"/>
                </a:rPr>
                <a:t>16.1%</a:t>
              </a:r>
              <a:endParaRPr lang="en-US" altLang="en-US" sz="1800">
                <a:solidFill>
                  <a:srgbClr val="000000"/>
                </a:solidFill>
                <a:latin typeface="Times" charset="0"/>
              </a:endParaRPr>
            </a:p>
          </p:txBody>
        </p:sp>
        <p:sp>
          <p:nvSpPr>
            <p:cNvPr id="166922" name="Rectangle 11"/>
            <p:cNvSpPr>
              <a:spLocks noChangeArrowheads="1"/>
            </p:cNvSpPr>
            <p:nvPr/>
          </p:nvSpPr>
          <p:spPr bwMode="auto">
            <a:xfrm>
              <a:off x="3408" y="2064"/>
              <a:ext cx="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i="1">
                  <a:solidFill>
                    <a:srgbClr val="000000"/>
                  </a:solidFill>
                  <a:latin typeface="Times" charset="0"/>
                </a:rPr>
                <a:t>24.9%</a:t>
              </a:r>
            </a:p>
          </p:txBody>
        </p:sp>
        <p:sp>
          <p:nvSpPr>
            <p:cNvPr id="166923" name="Rectangle 12"/>
            <p:cNvSpPr>
              <a:spLocks noChangeArrowheads="1"/>
            </p:cNvSpPr>
            <p:nvPr/>
          </p:nvSpPr>
          <p:spPr bwMode="auto">
            <a:xfrm>
              <a:off x="3264" y="2496"/>
              <a:ext cx="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i="1">
                  <a:solidFill>
                    <a:srgbClr val="000000"/>
                  </a:solidFill>
                  <a:latin typeface="Times" charset="0"/>
                </a:rPr>
                <a:t>14.1%</a:t>
              </a:r>
            </a:p>
          </p:txBody>
        </p:sp>
        <p:sp>
          <p:nvSpPr>
            <p:cNvPr id="166924" name="Rectangle 13"/>
            <p:cNvSpPr>
              <a:spLocks noChangeArrowheads="1"/>
            </p:cNvSpPr>
            <p:nvPr/>
          </p:nvSpPr>
          <p:spPr bwMode="auto">
            <a:xfrm>
              <a:off x="2640" y="2544"/>
              <a:ext cx="4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i="1">
                  <a:solidFill>
                    <a:srgbClr val="000000"/>
                  </a:solidFill>
                  <a:latin typeface="Times" charset="0"/>
                </a:rPr>
                <a:t>6.3%</a:t>
              </a:r>
            </a:p>
          </p:txBody>
        </p:sp>
        <p:sp>
          <p:nvSpPr>
            <p:cNvPr id="166925" name="Rectangle 14"/>
            <p:cNvSpPr>
              <a:spLocks noChangeArrowheads="1"/>
            </p:cNvSpPr>
            <p:nvPr/>
          </p:nvSpPr>
          <p:spPr bwMode="auto">
            <a:xfrm>
              <a:off x="2160" y="2016"/>
              <a:ext cx="4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i="1">
                  <a:solidFill>
                    <a:srgbClr val="000000"/>
                  </a:solidFill>
                  <a:latin typeface="Times" charset="0"/>
                </a:rPr>
                <a:t>9.9%</a:t>
              </a:r>
            </a:p>
          </p:txBody>
        </p:sp>
        <p:sp>
          <p:nvSpPr>
            <p:cNvPr id="166926" name="Rectangle 15"/>
            <p:cNvSpPr>
              <a:spLocks noChangeArrowheads="1"/>
            </p:cNvSpPr>
            <p:nvPr/>
          </p:nvSpPr>
          <p:spPr bwMode="auto">
            <a:xfrm>
              <a:off x="2928" y="3312"/>
              <a:ext cx="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i="1">
                  <a:solidFill>
                    <a:srgbClr val="000000"/>
                  </a:solidFill>
                  <a:latin typeface="Times" charset="0"/>
                </a:rPr>
                <a:t>11.8%</a:t>
              </a:r>
            </a:p>
          </p:txBody>
        </p:sp>
        <p:sp>
          <p:nvSpPr>
            <p:cNvPr id="166927" name="Rectangle 16"/>
            <p:cNvSpPr>
              <a:spLocks noChangeArrowheads="1"/>
            </p:cNvSpPr>
            <p:nvPr/>
          </p:nvSpPr>
          <p:spPr bwMode="auto">
            <a:xfrm>
              <a:off x="1872" y="2784"/>
              <a:ext cx="4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i="1">
                  <a:solidFill>
                    <a:srgbClr val="000000"/>
                  </a:solidFill>
                  <a:latin typeface="Times" charset="0"/>
                </a:rPr>
                <a:t>2.4%</a:t>
              </a:r>
            </a:p>
          </p:txBody>
        </p:sp>
      </p:grpSp>
      <p:sp>
        <p:nvSpPr>
          <p:cNvPr id="166918" name="TextBox 21"/>
          <p:cNvSpPr txBox="1">
            <a:spLocks noChangeArrowheads="1"/>
          </p:cNvSpPr>
          <p:nvPr/>
        </p:nvSpPr>
        <p:spPr bwMode="auto">
          <a:xfrm>
            <a:off x="1447800" y="26670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1800">
                <a:solidFill>
                  <a:srgbClr val="000000"/>
                </a:solidFill>
                <a:latin typeface="Arial" pitchFamily="34" charset="0"/>
              </a:rPr>
              <a:t>% of Total Runoff</a:t>
            </a:r>
          </a:p>
        </p:txBody>
      </p:sp>
    </p:spTree>
    <p:extLst>
      <p:ext uri="{BB962C8B-B14F-4D97-AF65-F5344CB8AC3E}">
        <p14:creationId xmlns:p14="http://schemas.microsoft.com/office/powerpoint/2010/main" val="894372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69EC1-E99C-49DF-6139-1948CCCF1A6B}"/>
              </a:ext>
            </a:extLst>
          </p:cNvPr>
          <p:cNvPicPr>
            <a:picLocks noChangeAspect="1"/>
          </p:cNvPicPr>
          <p:nvPr/>
        </p:nvPicPr>
        <p:blipFill>
          <a:blip r:embed="rId2"/>
          <a:stretch>
            <a:fillRect/>
          </a:stretch>
        </p:blipFill>
        <p:spPr>
          <a:xfrm>
            <a:off x="0" y="0"/>
            <a:ext cx="3753853" cy="4861240"/>
          </a:xfrm>
          <a:prstGeom prst="rect">
            <a:avLst/>
          </a:prstGeom>
        </p:spPr>
      </p:pic>
      <p:pic>
        <p:nvPicPr>
          <p:cNvPr id="3" name="Picture 2">
            <a:extLst>
              <a:ext uri="{FF2B5EF4-FFF2-40B4-BE49-F238E27FC236}">
                <a16:creationId xmlns:a16="http://schemas.microsoft.com/office/drawing/2014/main" id="{9F7574F2-ADEF-065D-03A8-C9378EEAC951}"/>
              </a:ext>
            </a:extLst>
          </p:cNvPr>
          <p:cNvPicPr>
            <a:picLocks noChangeAspect="1"/>
          </p:cNvPicPr>
          <p:nvPr/>
        </p:nvPicPr>
        <p:blipFill>
          <a:blip r:embed="rId3"/>
          <a:stretch>
            <a:fillRect/>
          </a:stretch>
        </p:blipFill>
        <p:spPr>
          <a:xfrm>
            <a:off x="3896815" y="2803357"/>
            <a:ext cx="5247185" cy="4054643"/>
          </a:xfrm>
          <a:prstGeom prst="rect">
            <a:avLst/>
          </a:prstGeom>
        </p:spPr>
      </p:pic>
    </p:spTree>
    <p:extLst>
      <p:ext uri="{BB962C8B-B14F-4D97-AF65-F5344CB8AC3E}">
        <p14:creationId xmlns:p14="http://schemas.microsoft.com/office/powerpoint/2010/main" val="2452238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5586" name="Picture 2" descr="water2025_hotspots"/>
          <p:cNvPicPr>
            <a:picLocks noChangeAspect="1" noChangeArrowheads="1"/>
          </p:cNvPicPr>
          <p:nvPr/>
        </p:nvPicPr>
        <p:blipFill>
          <a:blip r:embed="rId3" cstate="print"/>
          <a:srcRect/>
          <a:stretch>
            <a:fillRect/>
          </a:stretch>
        </p:blipFill>
        <p:spPr bwMode="auto">
          <a:xfrm>
            <a:off x="152400" y="647700"/>
            <a:ext cx="8915400" cy="6286500"/>
          </a:xfrm>
          <a:prstGeom prst="rect">
            <a:avLst/>
          </a:prstGeom>
          <a:noFill/>
        </p:spPr>
      </p:pic>
      <p:sp>
        <p:nvSpPr>
          <p:cNvPr id="195587" name="Rectangle 3"/>
          <p:cNvSpPr>
            <a:spLocks noChangeArrowheads="1"/>
          </p:cNvSpPr>
          <p:nvPr/>
        </p:nvSpPr>
        <p:spPr bwMode="auto">
          <a:xfrm>
            <a:off x="1371600" y="6248400"/>
            <a:ext cx="4543425" cy="30480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lang="en-US" sz="1400" kern="1200" dirty="0">
                <a:solidFill>
                  <a:srgbClr val="000000"/>
                </a:solidFill>
                <a:latin typeface="Verdana" pitchFamily="34" charset="0"/>
                <a:ea typeface="+mn-ea"/>
                <a:cs typeface="Arial" pitchFamily="34" charset="0"/>
              </a:rPr>
              <a:t>From </a:t>
            </a:r>
            <a:r>
              <a:rPr lang="en-US" sz="1400" kern="1200" dirty="0">
                <a:solidFill>
                  <a:srgbClr val="000000"/>
                </a:solidFill>
                <a:latin typeface="Verdana" pitchFamily="34" charset="0"/>
                <a:ea typeface="+mn-ea"/>
                <a:cs typeface="Arial" pitchFamily="34" charset="0"/>
                <a:hlinkClick r:id="rId4"/>
              </a:rPr>
              <a:t>http://www.doi.gov/water2025/index.html</a:t>
            </a:r>
            <a:endParaRPr lang="en-US" sz="1400" kern="1200" dirty="0">
              <a:solidFill>
                <a:srgbClr val="000000"/>
              </a:solidFill>
              <a:latin typeface="Verdana" pitchFamily="34" charset="0"/>
              <a:ea typeface="+mn-ea"/>
              <a:cs typeface="Arial" pitchFamily="34" charset="0"/>
            </a:endParaRPr>
          </a:p>
        </p:txBody>
      </p:sp>
      <p:graphicFrame>
        <p:nvGraphicFramePr>
          <p:cNvPr id="195588" name="Object 4"/>
          <p:cNvGraphicFramePr>
            <a:graphicFrameLocks noChangeAspect="1"/>
          </p:cNvGraphicFramePr>
          <p:nvPr/>
        </p:nvGraphicFramePr>
        <p:xfrm>
          <a:off x="0" y="-76200"/>
          <a:ext cx="4267200" cy="2584450"/>
        </p:xfrm>
        <a:graphic>
          <a:graphicData uri="http://schemas.openxmlformats.org/presentationml/2006/ole">
            <mc:AlternateContent xmlns:mc="http://schemas.openxmlformats.org/markup-compatibility/2006">
              <mc:Choice xmlns:v="urn:schemas-microsoft-com:vml" Requires="v">
                <p:oleObj name="Bitmap Image" r:id="rId5" imgW="5022015" imgH="3040644" progId="PBrush">
                  <p:embed/>
                </p:oleObj>
              </mc:Choice>
              <mc:Fallback>
                <p:oleObj name="Bitmap Image" r:id="rId5" imgW="5022015" imgH="3040644" progId="PBrush">
                  <p:embed/>
                  <p:pic>
                    <p:nvPicPr>
                      <p:cNvPr id="195588" name="Object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6200"/>
                        <a:ext cx="426720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C08E0-5E41-864C-9346-A330497E95A8}"/>
              </a:ext>
            </a:extLst>
          </p:cNvPr>
          <p:cNvSpPr>
            <a:spLocks noGrp="1"/>
          </p:cNvSpPr>
          <p:nvPr>
            <p:ph type="title"/>
          </p:nvPr>
        </p:nvSpPr>
        <p:spPr>
          <a:xfrm>
            <a:off x="117662" y="1043689"/>
            <a:ext cx="7886700" cy="994172"/>
          </a:xfrm>
        </p:spPr>
        <p:txBody>
          <a:bodyPr/>
          <a:lstStyle/>
          <a:p>
            <a:r>
              <a:rPr lang="en-US" dirty="0"/>
              <a:t>Emerging Megadrought</a:t>
            </a:r>
          </a:p>
        </p:txBody>
      </p:sp>
      <p:pic>
        <p:nvPicPr>
          <p:cNvPr id="4" name="Picture 3">
            <a:extLst>
              <a:ext uri="{FF2B5EF4-FFF2-40B4-BE49-F238E27FC236}">
                <a16:creationId xmlns:a16="http://schemas.microsoft.com/office/drawing/2014/main" id="{C4F5196B-FE6A-5345-AEC9-7E70B324BACA}"/>
              </a:ext>
            </a:extLst>
          </p:cNvPr>
          <p:cNvPicPr>
            <a:picLocks noChangeAspect="1"/>
          </p:cNvPicPr>
          <p:nvPr/>
        </p:nvPicPr>
        <p:blipFill>
          <a:blip r:embed="rId2"/>
          <a:stretch>
            <a:fillRect/>
          </a:stretch>
        </p:blipFill>
        <p:spPr>
          <a:xfrm>
            <a:off x="3728008" y="2459379"/>
            <a:ext cx="5415992" cy="2912333"/>
          </a:xfrm>
          <a:prstGeom prst="rect">
            <a:avLst/>
          </a:prstGeom>
        </p:spPr>
      </p:pic>
      <p:pic>
        <p:nvPicPr>
          <p:cNvPr id="5" name="Picture 4">
            <a:extLst>
              <a:ext uri="{FF2B5EF4-FFF2-40B4-BE49-F238E27FC236}">
                <a16:creationId xmlns:a16="http://schemas.microsoft.com/office/drawing/2014/main" id="{2269D7CF-9C54-574B-8E27-26FAC1F9EABA}"/>
              </a:ext>
            </a:extLst>
          </p:cNvPr>
          <p:cNvPicPr>
            <a:picLocks noChangeAspect="1"/>
          </p:cNvPicPr>
          <p:nvPr/>
        </p:nvPicPr>
        <p:blipFill>
          <a:blip r:embed="rId3"/>
          <a:stretch>
            <a:fillRect/>
          </a:stretch>
        </p:blipFill>
        <p:spPr>
          <a:xfrm>
            <a:off x="4814048" y="946739"/>
            <a:ext cx="4155141" cy="1075399"/>
          </a:xfrm>
          <a:prstGeom prst="rect">
            <a:avLst/>
          </a:prstGeom>
        </p:spPr>
      </p:pic>
      <p:sp>
        <p:nvSpPr>
          <p:cNvPr id="6" name="TextBox 5">
            <a:extLst>
              <a:ext uri="{FF2B5EF4-FFF2-40B4-BE49-F238E27FC236}">
                <a16:creationId xmlns:a16="http://schemas.microsoft.com/office/drawing/2014/main" id="{31CCFA67-B626-5044-8389-AFEDD925AB67}"/>
              </a:ext>
            </a:extLst>
          </p:cNvPr>
          <p:cNvSpPr txBox="1"/>
          <p:nvPr/>
        </p:nvSpPr>
        <p:spPr>
          <a:xfrm>
            <a:off x="289112" y="2134810"/>
            <a:ext cx="3079376" cy="3139321"/>
          </a:xfrm>
          <a:prstGeom prst="rect">
            <a:avLst/>
          </a:prstGeom>
          <a:noFill/>
        </p:spPr>
        <p:txBody>
          <a:bodyPr wrap="square" rtlCol="0">
            <a:spAutoFit/>
          </a:bodyPr>
          <a:lstStyle/>
          <a:p>
            <a:pPr defTabSz="685800" fontAlgn="auto">
              <a:spcBef>
                <a:spcPts val="0"/>
              </a:spcBef>
              <a:spcAft>
                <a:spcPts val="0"/>
              </a:spcAft>
              <a:buNone/>
            </a:pPr>
            <a:r>
              <a:rPr lang="en-US" sz="1800" dirty="0">
                <a:solidFill>
                  <a:prstClr val="black"/>
                </a:solidFill>
                <a:latin typeface="Calibri" panose="020F0502020204030204"/>
              </a:rPr>
              <a:t>2000—2018 2</a:t>
            </a:r>
            <a:r>
              <a:rPr lang="en-US" sz="1800" baseline="30000" dirty="0">
                <a:solidFill>
                  <a:prstClr val="black"/>
                </a:solidFill>
                <a:latin typeface="Calibri" panose="020F0502020204030204"/>
              </a:rPr>
              <a:t>nd</a:t>
            </a:r>
            <a:r>
              <a:rPr lang="en-US" sz="1800" dirty="0">
                <a:solidFill>
                  <a:prstClr val="black"/>
                </a:solidFill>
                <a:latin typeface="Calibri" panose="020F0502020204030204"/>
              </a:rPr>
              <a:t> Driest 19-year period since 800 AD as measured by JJA Soil Moisture</a:t>
            </a:r>
          </a:p>
          <a:p>
            <a:pPr defTabSz="685800" fontAlgn="auto">
              <a:spcBef>
                <a:spcPts val="0"/>
              </a:spcBef>
              <a:spcAft>
                <a:spcPts val="0"/>
              </a:spcAft>
              <a:buNone/>
            </a:pPr>
            <a:endParaRPr lang="en-US" sz="1800" dirty="0">
              <a:solidFill>
                <a:prstClr val="black"/>
              </a:solidFill>
              <a:latin typeface="Calibri" panose="020F0502020204030204"/>
            </a:endParaRPr>
          </a:p>
          <a:p>
            <a:pPr defTabSz="685800" fontAlgn="auto">
              <a:spcBef>
                <a:spcPts val="0"/>
              </a:spcBef>
              <a:spcAft>
                <a:spcPts val="0"/>
              </a:spcAft>
              <a:buNone/>
            </a:pPr>
            <a:r>
              <a:rPr lang="en-US" sz="1800" dirty="0">
                <a:solidFill>
                  <a:prstClr val="black"/>
                </a:solidFill>
                <a:latin typeface="Calibri" panose="020F0502020204030204"/>
              </a:rPr>
              <a:t>Caused by Natural Variability aided by anthropogenic drying</a:t>
            </a:r>
          </a:p>
          <a:p>
            <a:pPr defTabSz="685800" fontAlgn="auto">
              <a:spcBef>
                <a:spcPts val="0"/>
              </a:spcBef>
              <a:spcAft>
                <a:spcPts val="0"/>
              </a:spcAft>
              <a:buNone/>
            </a:pPr>
            <a:endParaRPr lang="en-US" sz="1800" dirty="0">
              <a:solidFill>
                <a:prstClr val="black"/>
              </a:solidFill>
              <a:latin typeface="Calibri" panose="020F0502020204030204"/>
            </a:endParaRPr>
          </a:p>
          <a:p>
            <a:pPr defTabSz="685800" fontAlgn="auto">
              <a:spcBef>
                <a:spcPts val="0"/>
              </a:spcBef>
              <a:spcAft>
                <a:spcPts val="0"/>
              </a:spcAft>
              <a:buNone/>
            </a:pPr>
            <a:r>
              <a:rPr lang="en-US" sz="1800" dirty="0">
                <a:solidFill>
                  <a:prstClr val="black"/>
                </a:solidFill>
                <a:latin typeface="Calibri" panose="020F0502020204030204"/>
              </a:rPr>
              <a:t>About 50% due to humans</a:t>
            </a:r>
          </a:p>
          <a:p>
            <a:pPr defTabSz="685800" fontAlgn="auto">
              <a:spcBef>
                <a:spcPts val="0"/>
              </a:spcBef>
              <a:spcAft>
                <a:spcPts val="0"/>
              </a:spcAft>
              <a:buNone/>
            </a:pPr>
            <a:endParaRPr lang="en-US" sz="1800" dirty="0">
              <a:solidFill>
                <a:prstClr val="black"/>
              </a:solidFill>
              <a:latin typeface="Calibri" panose="020F0502020204030204"/>
            </a:endParaRPr>
          </a:p>
          <a:p>
            <a:pPr defTabSz="685800" fontAlgn="auto">
              <a:spcBef>
                <a:spcPts val="0"/>
              </a:spcBef>
              <a:spcAft>
                <a:spcPts val="0"/>
              </a:spcAft>
              <a:buNone/>
            </a:pPr>
            <a:r>
              <a:rPr lang="en-US" sz="1800" dirty="0">
                <a:solidFill>
                  <a:prstClr val="black"/>
                </a:solidFill>
                <a:latin typeface="Calibri" panose="020F0502020204030204"/>
              </a:rPr>
              <a:t>Without anthropogenic drying, would be a moderate drought</a:t>
            </a:r>
          </a:p>
        </p:txBody>
      </p:sp>
      <p:sp>
        <p:nvSpPr>
          <p:cNvPr id="7" name="TextBox 6">
            <a:extLst>
              <a:ext uri="{FF2B5EF4-FFF2-40B4-BE49-F238E27FC236}">
                <a16:creationId xmlns:a16="http://schemas.microsoft.com/office/drawing/2014/main" id="{1CF909C4-012E-1D4A-8345-36D3541066A8}"/>
              </a:ext>
            </a:extLst>
          </p:cNvPr>
          <p:cNvSpPr txBox="1"/>
          <p:nvPr/>
        </p:nvSpPr>
        <p:spPr>
          <a:xfrm>
            <a:off x="7644652" y="857250"/>
            <a:ext cx="2037230" cy="300082"/>
          </a:xfrm>
          <a:prstGeom prst="rect">
            <a:avLst/>
          </a:prstGeom>
          <a:noFill/>
        </p:spPr>
        <p:txBody>
          <a:bodyPr wrap="square" rtlCol="0">
            <a:spAutoFit/>
          </a:bodyPr>
          <a:lstStyle/>
          <a:p>
            <a:pPr defTabSz="685800" fontAlgn="auto">
              <a:spcBef>
                <a:spcPts val="0"/>
              </a:spcBef>
              <a:spcAft>
                <a:spcPts val="0"/>
              </a:spcAft>
              <a:buNone/>
            </a:pPr>
            <a:r>
              <a:rPr lang="en-US" sz="1350" dirty="0">
                <a:solidFill>
                  <a:prstClr val="black"/>
                </a:solidFill>
                <a:latin typeface="Calibri" panose="020F0502020204030204"/>
              </a:rPr>
              <a:t>Science, April 2020</a:t>
            </a:r>
          </a:p>
        </p:txBody>
      </p:sp>
    </p:spTree>
    <p:extLst>
      <p:ext uri="{BB962C8B-B14F-4D97-AF65-F5344CB8AC3E}">
        <p14:creationId xmlns:p14="http://schemas.microsoft.com/office/powerpoint/2010/main" val="3904646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9" descr="Lees_10yr">
            <a:extLst>
              <a:ext uri="{FF2B5EF4-FFF2-40B4-BE49-F238E27FC236}">
                <a16:creationId xmlns:a16="http://schemas.microsoft.com/office/drawing/2014/main" id="{6C85EFEB-9047-5AD8-EF8C-6D599B6A5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915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1" name="Text Box 2">
            <a:extLst>
              <a:ext uri="{FF2B5EF4-FFF2-40B4-BE49-F238E27FC236}">
                <a16:creationId xmlns:a16="http://schemas.microsoft.com/office/drawing/2014/main" id="{0A681BF2-3F1C-B92A-EDDB-A11AA50E3F21}"/>
              </a:ext>
            </a:extLst>
          </p:cNvPr>
          <p:cNvSpPr txBox="1">
            <a:spLocks noChangeArrowheads="1"/>
          </p:cNvSpPr>
          <p:nvPr/>
        </p:nvSpPr>
        <p:spPr bwMode="auto">
          <a:xfrm>
            <a:off x="304800" y="990600"/>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Calibri" panose="020F0502020204030204" pitchFamily="34" charset="0"/>
                <a:ea typeface="+mn-ea"/>
                <a:cs typeface="+mn-cs"/>
              </a:rPr>
              <a:t>Reconstruction of Colorado River at Lees Ferry streamflow, 762-2005, with 10-year running mean</a:t>
            </a:r>
          </a:p>
        </p:txBody>
      </p:sp>
      <p:sp>
        <p:nvSpPr>
          <p:cNvPr id="278532" name="Rectangle 8">
            <a:extLst>
              <a:ext uri="{FF2B5EF4-FFF2-40B4-BE49-F238E27FC236}">
                <a16:creationId xmlns:a16="http://schemas.microsoft.com/office/drawing/2014/main" id="{F123C0AB-7FAF-34A2-E9A2-FB1EC90411D6}"/>
              </a:ext>
            </a:extLst>
          </p:cNvPr>
          <p:cNvSpPr>
            <a:spLocks noChangeArrowheads="1"/>
          </p:cNvSpPr>
          <p:nvPr/>
        </p:nvSpPr>
        <p:spPr bwMode="auto">
          <a:xfrm>
            <a:off x="304800" y="4724400"/>
            <a:ext cx="853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0" indent="-4572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Six 10-year periods before 1900 with reconstructed mean flow lower than 12 MaF (lowest: 1146-1155)</a:t>
            </a:r>
          </a:p>
          <a:p>
            <a:pPr marL="457200" marR="0" lvl="0" indent="-4572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1905-1930 one of the three wettest ~25-year periods in 1200 years</a:t>
            </a:r>
          </a:p>
          <a:p>
            <a:pPr marL="457200" marR="0" lvl="0" indent="-4572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Mid-1100s: 57-year period with mean flow of ~13 MaF</a:t>
            </a:r>
          </a:p>
          <a:p>
            <a:pPr marL="457200" marR="0" lvl="0" indent="-4572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Century-scale non-stationarity: 100-year mean varies from 13.9 to 15.4 MaF </a:t>
            </a:r>
          </a:p>
        </p:txBody>
      </p:sp>
      <p:sp>
        <p:nvSpPr>
          <p:cNvPr id="278533" name="Rectangle 7">
            <a:extLst>
              <a:ext uri="{FF2B5EF4-FFF2-40B4-BE49-F238E27FC236}">
                <a16:creationId xmlns:a16="http://schemas.microsoft.com/office/drawing/2014/main" id="{0EB74B7F-A1CE-DFA8-5FBC-497C162234D3}"/>
              </a:ext>
            </a:extLst>
          </p:cNvPr>
          <p:cNvSpPr>
            <a:spLocks noChangeArrowheads="1"/>
          </p:cNvSpPr>
          <p:nvPr/>
        </p:nvSpPr>
        <p:spPr bwMode="auto">
          <a:xfrm>
            <a:off x="3200400" y="1981200"/>
            <a:ext cx="381000" cy="2362200"/>
          </a:xfrm>
          <a:prstGeom prst="rect">
            <a:avLst/>
          </a:prstGeom>
          <a:solidFill>
            <a:srgbClr val="FF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78534" name="Line 8">
            <a:extLst>
              <a:ext uri="{FF2B5EF4-FFF2-40B4-BE49-F238E27FC236}">
                <a16:creationId xmlns:a16="http://schemas.microsoft.com/office/drawing/2014/main" id="{09DCE28E-C505-DBF7-E5F0-4EA66FA6C9BD}"/>
              </a:ext>
            </a:extLst>
          </p:cNvPr>
          <p:cNvSpPr>
            <a:spLocks noChangeShapeType="1"/>
          </p:cNvSpPr>
          <p:nvPr/>
        </p:nvSpPr>
        <p:spPr bwMode="auto">
          <a:xfrm>
            <a:off x="990600" y="3200400"/>
            <a:ext cx="7543800"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78535" name="Rectangle 9">
            <a:extLst>
              <a:ext uri="{FF2B5EF4-FFF2-40B4-BE49-F238E27FC236}">
                <a16:creationId xmlns:a16="http://schemas.microsoft.com/office/drawing/2014/main" id="{C9DA2FDB-9FA4-048C-D544-D3A889AA541A}"/>
              </a:ext>
            </a:extLst>
          </p:cNvPr>
          <p:cNvSpPr>
            <a:spLocks noChangeArrowheads="1"/>
          </p:cNvSpPr>
          <p:nvPr/>
        </p:nvSpPr>
        <p:spPr bwMode="auto">
          <a:xfrm>
            <a:off x="8001000" y="1981200"/>
            <a:ext cx="152400" cy="2362200"/>
          </a:xfrm>
          <a:prstGeom prst="rect">
            <a:avLst/>
          </a:prstGeom>
          <a:solidFill>
            <a:srgbClr val="00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78536" name="TextBox 7">
            <a:extLst>
              <a:ext uri="{FF2B5EF4-FFF2-40B4-BE49-F238E27FC236}">
                <a16:creationId xmlns:a16="http://schemas.microsoft.com/office/drawing/2014/main" id="{B286200D-735C-A6DC-D4AB-C903CDAEFF6D}"/>
              </a:ext>
            </a:extLst>
          </p:cNvPr>
          <p:cNvSpPr txBox="1">
            <a:spLocks noChangeArrowheads="1"/>
          </p:cNvSpPr>
          <p:nvPr/>
        </p:nvSpPr>
        <p:spPr bwMode="auto">
          <a:xfrm>
            <a:off x="228600" y="2286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1F497D"/>
                </a:solidFill>
                <a:effectLst/>
                <a:uLnTx/>
                <a:uFillTx/>
                <a:latin typeface="Comic Sans MS" panose="030F0702030302020204" pitchFamily="66" charset="0"/>
                <a:ea typeface="+mn-ea"/>
                <a:cs typeface="+mn-cs"/>
              </a:rPr>
              <a:t>Paleo Perspective</a:t>
            </a:r>
          </a:p>
        </p:txBody>
      </p:sp>
      <p:sp>
        <p:nvSpPr>
          <p:cNvPr id="278537" name="TextBox 8">
            <a:extLst>
              <a:ext uri="{FF2B5EF4-FFF2-40B4-BE49-F238E27FC236}">
                <a16:creationId xmlns:a16="http://schemas.microsoft.com/office/drawing/2014/main" id="{B8580E4B-A0C0-91E0-FD24-A99BC4F928B3}"/>
              </a:ext>
            </a:extLst>
          </p:cNvPr>
          <p:cNvSpPr txBox="1">
            <a:spLocks noChangeArrowheads="1"/>
          </p:cNvSpPr>
          <p:nvPr/>
        </p:nvSpPr>
        <p:spPr bwMode="auto">
          <a:xfrm>
            <a:off x="5486400" y="6550025"/>
            <a:ext cx="3581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Slide courtesy of Jeff Lukas, NOAA/WWA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332" y="190500"/>
            <a:ext cx="7772400" cy="1143000"/>
          </a:xfrm>
        </p:spPr>
        <p:txBody>
          <a:bodyPr/>
          <a:lstStyle/>
          <a:p>
            <a:r>
              <a:rPr lang="en-US" dirty="0"/>
              <a:t>Lecture – Week 1</a:t>
            </a:r>
          </a:p>
        </p:txBody>
      </p:sp>
      <p:sp>
        <p:nvSpPr>
          <p:cNvPr id="3" name="Content Placeholder 2"/>
          <p:cNvSpPr>
            <a:spLocks noGrp="1"/>
          </p:cNvSpPr>
          <p:nvPr>
            <p:ph idx="1"/>
          </p:nvPr>
        </p:nvSpPr>
        <p:spPr>
          <a:xfrm>
            <a:off x="685800" y="1371600"/>
            <a:ext cx="7772400" cy="4114800"/>
          </a:xfrm>
        </p:spPr>
        <p:txBody>
          <a:bodyPr/>
          <a:lstStyle/>
          <a:p>
            <a:r>
              <a:rPr lang="en-US" dirty="0"/>
              <a:t>Context for learning hydrology</a:t>
            </a:r>
          </a:p>
          <a:p>
            <a:pPr lvl="1"/>
            <a:r>
              <a:rPr lang="en-US" dirty="0"/>
              <a:t>Water Resources Management</a:t>
            </a:r>
          </a:p>
          <a:p>
            <a:pPr lvl="1"/>
            <a:r>
              <a:rPr lang="en-US" dirty="0"/>
              <a:t>Space-time variability of moisture delivery and abstraction</a:t>
            </a:r>
          </a:p>
          <a:p>
            <a:r>
              <a:rPr lang="en-US" dirty="0"/>
              <a:t>Global water cycle</a:t>
            </a:r>
          </a:p>
          <a:p>
            <a:r>
              <a:rPr lang="en-US" dirty="0"/>
              <a:t>Mass Balance Equation</a:t>
            </a:r>
          </a:p>
          <a:p>
            <a:pPr lvl="1"/>
            <a:r>
              <a:rPr lang="en-US" dirty="0"/>
              <a:t>Global, continental, regional and watershed</a:t>
            </a:r>
          </a:p>
          <a:p>
            <a:r>
              <a:rPr lang="en-US" dirty="0"/>
              <a:t>Residence time of water in the system</a:t>
            </a:r>
          </a:p>
        </p:txBody>
      </p:sp>
    </p:spTree>
    <p:extLst>
      <p:ext uri="{BB962C8B-B14F-4D97-AF65-F5344CB8AC3E}">
        <p14:creationId xmlns:p14="http://schemas.microsoft.com/office/powerpoint/2010/main" val="190861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3CA9-0526-C94A-8B9D-A79DF5F66668}"/>
              </a:ext>
            </a:extLst>
          </p:cNvPr>
          <p:cNvSpPr>
            <a:spLocks noGrp="1"/>
          </p:cNvSpPr>
          <p:nvPr>
            <p:ph type="title"/>
          </p:nvPr>
        </p:nvSpPr>
        <p:spPr>
          <a:xfrm>
            <a:off x="242748" y="985701"/>
            <a:ext cx="7886700" cy="994172"/>
          </a:xfrm>
        </p:spPr>
        <p:txBody>
          <a:bodyPr/>
          <a:lstStyle/>
          <a:p>
            <a:r>
              <a:rPr lang="en-US" dirty="0"/>
              <a:t>Aridification – not a drought</a:t>
            </a:r>
          </a:p>
        </p:txBody>
      </p:sp>
      <p:sp>
        <p:nvSpPr>
          <p:cNvPr id="3" name="Content Placeholder 2">
            <a:extLst>
              <a:ext uri="{FF2B5EF4-FFF2-40B4-BE49-F238E27FC236}">
                <a16:creationId xmlns:a16="http://schemas.microsoft.com/office/drawing/2014/main" id="{2FA4F18C-65D1-CE4B-B0C4-EA50B3749D68}"/>
              </a:ext>
            </a:extLst>
          </p:cNvPr>
          <p:cNvSpPr>
            <a:spLocks noGrp="1"/>
          </p:cNvSpPr>
          <p:nvPr>
            <p:ph idx="1"/>
          </p:nvPr>
        </p:nvSpPr>
        <p:spPr>
          <a:xfrm>
            <a:off x="389417" y="2125266"/>
            <a:ext cx="4978332" cy="3263504"/>
          </a:xfrm>
        </p:spPr>
        <p:txBody>
          <a:bodyPr>
            <a:normAutofit/>
          </a:bodyPr>
          <a:lstStyle/>
          <a:p>
            <a:r>
              <a:rPr lang="en-US" dirty="0"/>
              <a:t>Declining Snowpack and earlier runoff</a:t>
            </a:r>
          </a:p>
          <a:p>
            <a:r>
              <a:rPr lang="en-US" dirty="0"/>
              <a:t>Higher Temperatures:  &gt;1.25°C</a:t>
            </a:r>
          </a:p>
          <a:p>
            <a:r>
              <a:rPr lang="en-US" dirty="0"/>
              <a:t>Drying Soil </a:t>
            </a:r>
          </a:p>
          <a:p>
            <a:r>
              <a:rPr lang="en-US" dirty="0"/>
              <a:t>Thirsty Atmosphere (holds more moisture)</a:t>
            </a:r>
          </a:p>
          <a:p>
            <a:r>
              <a:rPr lang="en-US" dirty="0"/>
              <a:t>Moving storm tracks (less certain, but a worry)</a:t>
            </a:r>
          </a:p>
          <a:p>
            <a:r>
              <a:rPr lang="en-US" dirty="0"/>
              <a:t>Shorter Winter</a:t>
            </a:r>
          </a:p>
          <a:p>
            <a:r>
              <a:rPr lang="en-US" dirty="0"/>
              <a:t>Megadrought</a:t>
            </a:r>
          </a:p>
        </p:txBody>
      </p:sp>
      <p:pic>
        <p:nvPicPr>
          <p:cNvPr id="8" name="Picture 7">
            <a:extLst>
              <a:ext uri="{FF2B5EF4-FFF2-40B4-BE49-F238E27FC236}">
                <a16:creationId xmlns:a16="http://schemas.microsoft.com/office/drawing/2014/main" id="{1C019346-7EB1-864C-B4CF-1AE23875C1B9}"/>
              </a:ext>
            </a:extLst>
          </p:cNvPr>
          <p:cNvPicPr>
            <a:picLocks noChangeAspect="1"/>
          </p:cNvPicPr>
          <p:nvPr/>
        </p:nvPicPr>
        <p:blipFill>
          <a:blip r:embed="rId2"/>
          <a:stretch>
            <a:fillRect/>
          </a:stretch>
        </p:blipFill>
        <p:spPr>
          <a:xfrm>
            <a:off x="5367750" y="1191215"/>
            <a:ext cx="3533503" cy="436844"/>
          </a:xfrm>
          <a:prstGeom prst="rect">
            <a:avLst/>
          </a:prstGeom>
        </p:spPr>
      </p:pic>
      <p:pic>
        <p:nvPicPr>
          <p:cNvPr id="9" name="Picture 8">
            <a:extLst>
              <a:ext uri="{FF2B5EF4-FFF2-40B4-BE49-F238E27FC236}">
                <a16:creationId xmlns:a16="http://schemas.microsoft.com/office/drawing/2014/main" id="{521D99EB-C05F-B643-88BA-12E6BEB9615B}"/>
              </a:ext>
            </a:extLst>
          </p:cNvPr>
          <p:cNvPicPr>
            <a:picLocks noChangeAspect="1"/>
          </p:cNvPicPr>
          <p:nvPr/>
        </p:nvPicPr>
        <p:blipFill>
          <a:blip r:embed="rId3"/>
          <a:stretch>
            <a:fillRect/>
          </a:stretch>
        </p:blipFill>
        <p:spPr>
          <a:xfrm>
            <a:off x="5432770" y="1669655"/>
            <a:ext cx="3082580" cy="327837"/>
          </a:xfrm>
          <a:prstGeom prst="rect">
            <a:avLst/>
          </a:prstGeom>
        </p:spPr>
      </p:pic>
      <p:pic>
        <p:nvPicPr>
          <p:cNvPr id="13" name="Picture 12">
            <a:extLst>
              <a:ext uri="{FF2B5EF4-FFF2-40B4-BE49-F238E27FC236}">
                <a16:creationId xmlns:a16="http://schemas.microsoft.com/office/drawing/2014/main" id="{EAC1260F-C6AD-6947-BEC5-C931EB27D529}"/>
              </a:ext>
            </a:extLst>
          </p:cNvPr>
          <p:cNvPicPr>
            <a:picLocks noChangeAspect="1"/>
          </p:cNvPicPr>
          <p:nvPr/>
        </p:nvPicPr>
        <p:blipFill>
          <a:blip r:embed="rId4"/>
          <a:stretch>
            <a:fillRect/>
          </a:stretch>
        </p:blipFill>
        <p:spPr>
          <a:xfrm>
            <a:off x="5432770" y="2148885"/>
            <a:ext cx="2877830" cy="3851866"/>
          </a:xfrm>
          <a:prstGeom prst="rect">
            <a:avLst/>
          </a:prstGeom>
        </p:spPr>
      </p:pic>
    </p:spTree>
    <p:extLst>
      <p:ext uri="{BB962C8B-B14F-4D97-AF65-F5344CB8AC3E}">
        <p14:creationId xmlns:p14="http://schemas.microsoft.com/office/powerpoint/2010/main" val="1412522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sz="half" idx="1"/>
          </p:nvPr>
        </p:nvSpPr>
        <p:spPr/>
        <p:txBody>
          <a:bodyPr/>
          <a:lstStyle/>
          <a:p>
            <a:pPr eaLnBrk="1" hangingPunct="1"/>
            <a:endParaRPr lang="en-US"/>
          </a:p>
        </p:txBody>
      </p:sp>
      <p:pic>
        <p:nvPicPr>
          <p:cNvPr id="942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685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408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Grp="1" noChangeArrowheads="1"/>
          </p:cNvSpPr>
          <p:nvPr>
            <p:ph type="title"/>
          </p:nvPr>
        </p:nvSpPr>
        <p:spPr>
          <a:xfrm>
            <a:off x="685800" y="285750"/>
            <a:ext cx="7772400" cy="495300"/>
          </a:xfrm>
        </p:spPr>
        <p:txBody>
          <a:bodyPr/>
          <a:lstStyle/>
          <a:p>
            <a:pPr eaLnBrk="1" hangingPunct="1">
              <a:lnSpc>
                <a:spcPct val="95000"/>
              </a:lnSpc>
              <a:buClr>
                <a:srgbClr val="FFCC66"/>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u="sng">
                <a:solidFill>
                  <a:srgbClr val="FFCC66"/>
                </a:solidFill>
              </a:rPr>
              <a:t>A Water Resources Management Perspective</a:t>
            </a:r>
          </a:p>
        </p:txBody>
      </p:sp>
      <p:sp>
        <p:nvSpPr>
          <p:cNvPr id="102403" name="AutoShape 2"/>
          <p:cNvSpPr>
            <a:spLocks noChangeArrowheads="1"/>
          </p:cNvSpPr>
          <p:nvPr/>
        </p:nvSpPr>
        <p:spPr bwMode="auto">
          <a:xfrm>
            <a:off x="685800" y="152400"/>
            <a:ext cx="7772400" cy="685800"/>
          </a:xfrm>
          <a:prstGeom prst="roundRect">
            <a:avLst>
              <a:gd name="adj" fmla="val 23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nvGrpSpPr>
          <p:cNvPr id="9219" name="Group 3"/>
          <p:cNvGrpSpPr>
            <a:grpSpLocks/>
          </p:cNvGrpSpPr>
          <p:nvPr/>
        </p:nvGrpSpPr>
        <p:grpSpPr bwMode="auto">
          <a:xfrm>
            <a:off x="533400" y="990600"/>
            <a:ext cx="8605838" cy="5786438"/>
            <a:chOff x="336" y="624"/>
            <a:chExt cx="5421" cy="3645"/>
          </a:xfrm>
        </p:grpSpPr>
        <p:sp>
          <p:nvSpPr>
            <p:cNvPr id="102416" name="Line 4"/>
            <p:cNvSpPr>
              <a:spLocks noChangeShapeType="1"/>
            </p:cNvSpPr>
            <p:nvPr/>
          </p:nvSpPr>
          <p:spPr bwMode="auto">
            <a:xfrm>
              <a:off x="624" y="816"/>
              <a:ext cx="1" cy="3358"/>
            </a:xfrm>
            <a:prstGeom prst="line">
              <a:avLst/>
            </a:prstGeom>
            <a:noFill/>
            <a:ln w="28440">
              <a:solidFill>
                <a:srgbClr val="00CC99"/>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buFontTx/>
                <a:buNone/>
              </a:pPr>
              <a:endParaRPr lang="en-US">
                <a:solidFill>
                  <a:srgbClr val="FFFFFF"/>
                </a:solidFill>
                <a:latin typeface="Times New Roman" pitchFamily="18" charset="0"/>
              </a:endParaRPr>
            </a:p>
          </p:txBody>
        </p:sp>
        <p:sp>
          <p:nvSpPr>
            <p:cNvPr id="102417" name="Text Box 5"/>
            <p:cNvSpPr txBox="1">
              <a:spLocks noChangeArrowheads="1"/>
            </p:cNvSpPr>
            <p:nvPr/>
          </p:nvSpPr>
          <p:spPr bwMode="auto">
            <a:xfrm>
              <a:off x="336" y="1056"/>
              <a:ext cx="192" cy="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algn="ctr" eaLnBrk="0" hangingPunct="0">
                <a:lnSpc>
                  <a:spcPct val="95000"/>
                </a:lnSpc>
                <a:spcBef>
                  <a:spcPts val="1500"/>
                </a:spcBef>
                <a:buClr>
                  <a:srgbClr val="FFCC66"/>
                </a:buClr>
                <a:buSzPct val="100000"/>
                <a:buFont typeface="Times New Roman" pitchFamily="18" charset="0"/>
                <a:buNone/>
              </a:pPr>
              <a:r>
                <a:rPr lang="en-GB">
                  <a:solidFill>
                    <a:srgbClr val="FFCC66"/>
                  </a:solidFill>
                </a:rPr>
                <a:t>Time</a:t>
              </a:r>
            </a:p>
            <a:p>
              <a:pPr algn="ctr" eaLnBrk="0" hangingPunct="0">
                <a:spcBef>
                  <a:spcPts val="1500"/>
                </a:spcBef>
                <a:buClr>
                  <a:srgbClr val="FFCC66"/>
                </a:buClr>
                <a:buSzPct val="100000"/>
                <a:buFont typeface="Times New Roman" pitchFamily="18" charset="0"/>
                <a:buNone/>
              </a:pPr>
              <a:r>
                <a:rPr lang="en-GB">
                  <a:solidFill>
                    <a:srgbClr val="FFCC66"/>
                  </a:solidFill>
                </a:rPr>
                <a:t> Horizon</a:t>
              </a:r>
            </a:p>
          </p:txBody>
        </p:sp>
        <p:sp>
          <p:nvSpPr>
            <p:cNvPr id="102418" name="Text Box 6"/>
            <p:cNvSpPr txBox="1">
              <a:spLocks noChangeArrowheads="1"/>
            </p:cNvSpPr>
            <p:nvPr/>
          </p:nvSpPr>
          <p:spPr bwMode="auto">
            <a:xfrm>
              <a:off x="576" y="624"/>
              <a:ext cx="13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eaLnBrk="0" hangingPunct="0">
                <a:lnSpc>
                  <a:spcPct val="95000"/>
                </a:lnSpc>
                <a:spcBef>
                  <a:spcPct val="0"/>
                </a:spcBef>
                <a:buClr>
                  <a:srgbClr val="FFCC66"/>
                </a:buClr>
                <a:buSzPct val="100000"/>
                <a:buFont typeface="Times New Roman" pitchFamily="18" charset="0"/>
                <a:buNone/>
              </a:pPr>
              <a:r>
                <a:rPr lang="en-GB">
                  <a:solidFill>
                    <a:srgbClr val="FFCC66"/>
                  </a:solidFill>
                </a:rPr>
                <a:t>Inter-decadal</a:t>
              </a:r>
            </a:p>
          </p:txBody>
        </p:sp>
        <p:sp>
          <p:nvSpPr>
            <p:cNvPr id="102419" name="Text Box 7"/>
            <p:cNvSpPr txBox="1">
              <a:spLocks noChangeArrowheads="1"/>
            </p:cNvSpPr>
            <p:nvPr/>
          </p:nvSpPr>
          <p:spPr bwMode="auto">
            <a:xfrm>
              <a:off x="624" y="3982"/>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eaLnBrk="0" hangingPunct="0">
                <a:lnSpc>
                  <a:spcPct val="95000"/>
                </a:lnSpc>
                <a:spcBef>
                  <a:spcPts val="1500"/>
                </a:spcBef>
                <a:buClr>
                  <a:srgbClr val="FFCC66"/>
                </a:buClr>
                <a:buSzPct val="100000"/>
                <a:buFont typeface="Times New Roman" pitchFamily="18" charset="0"/>
                <a:buNone/>
              </a:pPr>
              <a:r>
                <a:rPr lang="en-GB">
                  <a:solidFill>
                    <a:srgbClr val="FFCC66"/>
                  </a:solidFill>
                </a:rPr>
                <a:t>Hours</a:t>
              </a:r>
            </a:p>
          </p:txBody>
        </p:sp>
        <p:sp>
          <p:nvSpPr>
            <p:cNvPr id="102420" name="Line 8"/>
            <p:cNvSpPr>
              <a:spLocks noChangeShapeType="1"/>
            </p:cNvSpPr>
            <p:nvPr/>
          </p:nvSpPr>
          <p:spPr bwMode="auto">
            <a:xfrm flipV="1">
              <a:off x="4846" y="861"/>
              <a:ext cx="1" cy="3172"/>
            </a:xfrm>
            <a:prstGeom prst="line">
              <a:avLst/>
            </a:prstGeom>
            <a:noFill/>
            <a:ln w="28440">
              <a:solidFill>
                <a:srgbClr val="00CC99"/>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buFontTx/>
                <a:buNone/>
              </a:pPr>
              <a:endParaRPr lang="en-US">
                <a:solidFill>
                  <a:srgbClr val="FFFFFF"/>
                </a:solidFill>
                <a:latin typeface="Times New Roman" pitchFamily="18" charset="0"/>
              </a:endParaRPr>
            </a:p>
          </p:txBody>
        </p:sp>
        <p:sp>
          <p:nvSpPr>
            <p:cNvPr id="102421" name="Text Box 9"/>
            <p:cNvSpPr txBox="1">
              <a:spLocks noChangeArrowheads="1"/>
            </p:cNvSpPr>
            <p:nvPr/>
          </p:nvSpPr>
          <p:spPr bwMode="auto">
            <a:xfrm>
              <a:off x="4798" y="393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eaLnBrk="0" hangingPunct="0">
                <a:lnSpc>
                  <a:spcPct val="95000"/>
                </a:lnSpc>
                <a:spcBef>
                  <a:spcPts val="1500"/>
                </a:spcBef>
                <a:buClr>
                  <a:srgbClr val="FFCC66"/>
                </a:buClr>
                <a:buSzPct val="100000"/>
                <a:buFont typeface="Times New Roman" pitchFamily="18" charset="0"/>
                <a:buNone/>
              </a:pPr>
              <a:r>
                <a:rPr lang="en-GB" b="1">
                  <a:solidFill>
                    <a:srgbClr val="FFCC66"/>
                  </a:solidFill>
                </a:rPr>
                <a:t>Weather</a:t>
              </a:r>
            </a:p>
          </p:txBody>
        </p:sp>
        <p:sp>
          <p:nvSpPr>
            <p:cNvPr id="102422" name="Text Box 10"/>
            <p:cNvSpPr txBox="1">
              <a:spLocks noChangeArrowheads="1"/>
            </p:cNvSpPr>
            <p:nvPr/>
          </p:nvSpPr>
          <p:spPr bwMode="auto">
            <a:xfrm>
              <a:off x="4846" y="67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eaLnBrk="0" hangingPunct="0">
                <a:lnSpc>
                  <a:spcPct val="95000"/>
                </a:lnSpc>
                <a:spcBef>
                  <a:spcPts val="1500"/>
                </a:spcBef>
                <a:buClr>
                  <a:srgbClr val="FFCC66"/>
                </a:buClr>
                <a:buSzPct val="100000"/>
                <a:buFont typeface="Times New Roman" pitchFamily="18" charset="0"/>
                <a:buNone/>
              </a:pPr>
              <a:r>
                <a:rPr lang="en-GB" b="1">
                  <a:solidFill>
                    <a:srgbClr val="FFCC66"/>
                  </a:solidFill>
                </a:rPr>
                <a:t>Climate</a:t>
              </a:r>
            </a:p>
          </p:txBody>
        </p:sp>
      </p:grpSp>
      <p:grpSp>
        <p:nvGrpSpPr>
          <p:cNvPr id="9227" name="Group 11"/>
          <p:cNvGrpSpPr>
            <a:grpSpLocks/>
          </p:cNvGrpSpPr>
          <p:nvPr/>
        </p:nvGrpSpPr>
        <p:grpSpPr bwMode="auto">
          <a:xfrm>
            <a:off x="1219200" y="1371600"/>
            <a:ext cx="6396038" cy="4948238"/>
            <a:chOff x="768" y="864"/>
            <a:chExt cx="4029" cy="3117"/>
          </a:xfrm>
        </p:grpSpPr>
        <p:grpSp>
          <p:nvGrpSpPr>
            <p:cNvPr id="102406" name="Group 12"/>
            <p:cNvGrpSpPr>
              <a:grpSpLocks/>
            </p:cNvGrpSpPr>
            <p:nvPr/>
          </p:nvGrpSpPr>
          <p:grpSpPr bwMode="auto">
            <a:xfrm>
              <a:off x="1440" y="864"/>
              <a:ext cx="2972" cy="285"/>
              <a:chOff x="1440" y="864"/>
              <a:chExt cx="2972" cy="285"/>
            </a:xfrm>
          </p:grpSpPr>
          <p:sp>
            <p:nvSpPr>
              <p:cNvPr id="102414" name="AutoShape 13"/>
              <p:cNvSpPr>
                <a:spLocks noChangeArrowheads="1"/>
              </p:cNvSpPr>
              <p:nvPr/>
            </p:nvSpPr>
            <p:spPr bwMode="auto">
              <a:xfrm>
                <a:off x="1440" y="864"/>
                <a:ext cx="2973" cy="286"/>
              </a:xfrm>
              <a:prstGeom prst="roundRect">
                <a:avLst>
                  <a:gd name="adj" fmla="val 34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2415" name="Text Box 14"/>
              <p:cNvSpPr txBox="1">
                <a:spLocks noChangeArrowheads="1"/>
              </p:cNvSpPr>
              <p:nvPr/>
            </p:nvSpPr>
            <p:spPr bwMode="auto">
              <a:xfrm>
                <a:off x="1440" y="864"/>
                <a:ext cx="297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eaLnBrk="0" hangingPunct="0">
                  <a:lnSpc>
                    <a:spcPct val="95000"/>
                  </a:lnSpc>
                  <a:spcBef>
                    <a:spcPts val="1500"/>
                  </a:spcBef>
                  <a:buClr>
                    <a:srgbClr val="FF6600"/>
                  </a:buClr>
                  <a:buSzPct val="100000"/>
                  <a:buFont typeface="Times New Roman" pitchFamily="18" charset="0"/>
                  <a:buNone/>
                </a:pPr>
                <a:r>
                  <a:rPr lang="en-GB" b="1">
                    <a:solidFill>
                      <a:srgbClr val="FF6600"/>
                    </a:solidFill>
                  </a:rPr>
                  <a:t>Decision Analysis: Risk + Values</a:t>
                </a:r>
              </a:p>
            </p:txBody>
          </p:sp>
        </p:grpSp>
        <p:grpSp>
          <p:nvGrpSpPr>
            <p:cNvPr id="102407" name="Group 15"/>
            <p:cNvGrpSpPr>
              <a:grpSpLocks/>
            </p:cNvGrpSpPr>
            <p:nvPr/>
          </p:nvGrpSpPr>
          <p:grpSpPr bwMode="auto">
            <a:xfrm>
              <a:off x="1248" y="3696"/>
              <a:ext cx="3211" cy="285"/>
              <a:chOff x="1248" y="3696"/>
              <a:chExt cx="3211" cy="285"/>
            </a:xfrm>
          </p:grpSpPr>
          <p:sp>
            <p:nvSpPr>
              <p:cNvPr id="102412" name="AutoShape 16"/>
              <p:cNvSpPr>
                <a:spLocks noChangeArrowheads="1"/>
              </p:cNvSpPr>
              <p:nvPr/>
            </p:nvSpPr>
            <p:spPr bwMode="auto">
              <a:xfrm>
                <a:off x="1248" y="3696"/>
                <a:ext cx="3212" cy="286"/>
              </a:xfrm>
              <a:prstGeom prst="roundRect">
                <a:avLst>
                  <a:gd name="adj" fmla="val 34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2413" name="Text Box 17"/>
              <p:cNvSpPr txBox="1">
                <a:spLocks noChangeArrowheads="1"/>
              </p:cNvSpPr>
              <p:nvPr/>
            </p:nvSpPr>
            <p:spPr bwMode="auto">
              <a:xfrm>
                <a:off x="1248" y="3696"/>
                <a:ext cx="3212"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eaLnBrk="0" hangingPunct="0">
                  <a:lnSpc>
                    <a:spcPct val="95000"/>
                  </a:lnSpc>
                  <a:spcBef>
                    <a:spcPts val="1500"/>
                  </a:spcBef>
                  <a:buClr>
                    <a:srgbClr val="FF6600"/>
                  </a:buClr>
                  <a:buSzPct val="100000"/>
                  <a:buFont typeface="Times New Roman" pitchFamily="18" charset="0"/>
                  <a:buNone/>
                </a:pPr>
                <a:r>
                  <a:rPr lang="en-GB" b="1">
                    <a:solidFill>
                      <a:srgbClr val="FF6600"/>
                    </a:solidFill>
                  </a:rPr>
                  <a:t>Data: Historical, Paleo, Scale, Models</a:t>
                </a:r>
              </a:p>
            </p:txBody>
          </p:sp>
        </p:grpSp>
        <p:grpSp>
          <p:nvGrpSpPr>
            <p:cNvPr id="102408" name="Group 18"/>
            <p:cNvGrpSpPr>
              <a:grpSpLocks/>
            </p:cNvGrpSpPr>
            <p:nvPr/>
          </p:nvGrpSpPr>
          <p:grpSpPr bwMode="auto">
            <a:xfrm>
              <a:off x="864" y="1152"/>
              <a:ext cx="3931" cy="2586"/>
              <a:chOff x="864" y="1152"/>
              <a:chExt cx="3931" cy="2586"/>
            </a:xfrm>
          </p:grpSpPr>
          <p:sp>
            <p:nvSpPr>
              <p:cNvPr id="102410" name="AutoShape 19"/>
              <p:cNvSpPr>
                <a:spLocks noChangeArrowheads="1"/>
              </p:cNvSpPr>
              <p:nvPr/>
            </p:nvSpPr>
            <p:spPr bwMode="auto">
              <a:xfrm>
                <a:off x="864" y="1152"/>
                <a:ext cx="3932" cy="2587"/>
              </a:xfrm>
              <a:prstGeom prst="roundRect">
                <a:avLst>
                  <a:gd name="adj" fmla="val 37"/>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2411" name="Text Box 20"/>
              <p:cNvSpPr txBox="1">
                <a:spLocks noChangeArrowheads="1"/>
              </p:cNvSpPr>
              <p:nvPr/>
            </p:nvSpPr>
            <p:spPr bwMode="auto">
              <a:xfrm>
                <a:off x="864" y="1152"/>
                <a:ext cx="3932" cy="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eaLnBrk="0" hangingPunct="0">
                  <a:lnSpc>
                    <a:spcPct val="95000"/>
                  </a:lnSpc>
                  <a:spcBef>
                    <a:spcPts val="1500"/>
                  </a:spcBef>
                  <a:buClr>
                    <a:srgbClr val="000000"/>
                  </a:buClr>
                  <a:buSzPct val="100000"/>
                  <a:buFont typeface="Times New Roman" pitchFamily="18" charset="0"/>
                  <a:buChar char="•"/>
                </a:pPr>
                <a:r>
                  <a:rPr lang="en-GB" b="1" dirty="0">
                    <a:solidFill>
                      <a:srgbClr val="000000"/>
                    </a:solidFill>
                  </a:rPr>
                  <a:t> </a:t>
                </a:r>
                <a:r>
                  <a:rPr lang="en-GB" b="1" dirty="0">
                    <a:solidFill>
                      <a:srgbClr val="FF6600"/>
                    </a:solidFill>
                  </a:rPr>
                  <a:t>Facility Planning</a:t>
                </a:r>
              </a:p>
              <a:p>
                <a:pPr lvl="1" eaLnBrk="0" hangingPunct="0">
                  <a:spcBef>
                    <a:spcPts val="1500"/>
                  </a:spcBef>
                  <a:buClr>
                    <a:srgbClr val="000099"/>
                  </a:buClr>
                  <a:buSzPct val="100000"/>
                  <a:buFont typeface="Times New Roman" pitchFamily="18" charset="0"/>
                  <a:buChar char="–"/>
                </a:pPr>
                <a:r>
                  <a:rPr lang="en-GB" sz="2000" b="1" dirty="0">
                    <a:solidFill>
                      <a:srgbClr val="000099"/>
                    </a:solidFill>
                  </a:rPr>
                  <a:t> Reservoir, Treatment Plant Size</a:t>
                </a:r>
                <a:r>
                  <a:rPr lang="en-GB" b="1" dirty="0">
                    <a:solidFill>
                      <a:srgbClr val="000000"/>
                    </a:solidFill>
                  </a:rPr>
                  <a:t> </a:t>
                </a:r>
              </a:p>
              <a:p>
                <a:pPr eaLnBrk="0" hangingPunct="0">
                  <a:spcBef>
                    <a:spcPts val="1500"/>
                  </a:spcBef>
                  <a:buClr>
                    <a:srgbClr val="000000"/>
                  </a:buClr>
                  <a:buSzPct val="100000"/>
                  <a:buFont typeface="Times New Roman" pitchFamily="18" charset="0"/>
                  <a:buChar char="•"/>
                </a:pPr>
                <a:r>
                  <a:rPr lang="en-GB" b="1" dirty="0">
                    <a:solidFill>
                      <a:srgbClr val="000000"/>
                    </a:solidFill>
                  </a:rPr>
                  <a:t> </a:t>
                </a:r>
                <a:r>
                  <a:rPr lang="en-GB" b="1" dirty="0">
                    <a:solidFill>
                      <a:srgbClr val="006600"/>
                    </a:solidFill>
                  </a:rPr>
                  <a:t>Policy + Regulatory Framework</a:t>
                </a:r>
              </a:p>
              <a:p>
                <a:pPr lvl="1" eaLnBrk="0" hangingPunct="0">
                  <a:spcBef>
                    <a:spcPts val="1250"/>
                  </a:spcBef>
                  <a:buClr>
                    <a:srgbClr val="000099"/>
                  </a:buClr>
                  <a:buSzPct val="100000"/>
                  <a:buFont typeface="Times New Roman" pitchFamily="18" charset="0"/>
                  <a:buChar char="–"/>
                </a:pPr>
                <a:r>
                  <a:rPr lang="en-GB" sz="2000" b="1" dirty="0">
                    <a:solidFill>
                      <a:srgbClr val="000099"/>
                    </a:solidFill>
                  </a:rPr>
                  <a:t> Flood Frequency, Water Rights, 7Q10 flow</a:t>
                </a:r>
              </a:p>
              <a:p>
                <a:pPr eaLnBrk="0" hangingPunct="0">
                  <a:spcBef>
                    <a:spcPts val="1500"/>
                  </a:spcBef>
                  <a:buClr>
                    <a:srgbClr val="000000"/>
                  </a:buClr>
                  <a:buSzPct val="100000"/>
                  <a:buFont typeface="Times New Roman" pitchFamily="18" charset="0"/>
                  <a:buChar char="•"/>
                </a:pPr>
                <a:r>
                  <a:rPr lang="en-GB" b="1" dirty="0">
                    <a:solidFill>
                      <a:srgbClr val="000000"/>
                    </a:solidFill>
                  </a:rPr>
                  <a:t> </a:t>
                </a:r>
                <a:r>
                  <a:rPr lang="en-GB" b="1" dirty="0">
                    <a:solidFill>
                      <a:srgbClr val="006600"/>
                    </a:solidFill>
                  </a:rPr>
                  <a:t>Operational Analysis</a:t>
                </a:r>
              </a:p>
              <a:p>
                <a:pPr lvl="1" eaLnBrk="0" hangingPunct="0">
                  <a:spcBef>
                    <a:spcPts val="1250"/>
                  </a:spcBef>
                  <a:buClr>
                    <a:srgbClr val="000000"/>
                  </a:buClr>
                  <a:buSzPct val="100000"/>
                  <a:buFont typeface="Times New Roman" pitchFamily="18" charset="0"/>
                  <a:buChar char="–"/>
                </a:pPr>
                <a:r>
                  <a:rPr lang="en-GB" b="1" dirty="0">
                    <a:solidFill>
                      <a:srgbClr val="000000"/>
                    </a:solidFill>
                  </a:rPr>
                  <a:t> </a:t>
                </a:r>
                <a:r>
                  <a:rPr lang="en-GB" sz="2000" b="1" dirty="0">
                    <a:solidFill>
                      <a:srgbClr val="000099"/>
                    </a:solidFill>
                  </a:rPr>
                  <a:t>Reservoir Operation, Flood/Drought Preparation</a:t>
                </a:r>
              </a:p>
              <a:p>
                <a:pPr eaLnBrk="0" hangingPunct="0">
                  <a:spcBef>
                    <a:spcPts val="1500"/>
                  </a:spcBef>
                  <a:buClr>
                    <a:srgbClr val="FF6600"/>
                  </a:buClr>
                  <a:buSzPct val="100000"/>
                  <a:buFont typeface="Times New Roman" pitchFamily="18" charset="0"/>
                  <a:buChar char="•"/>
                </a:pPr>
                <a:r>
                  <a:rPr lang="en-GB" b="1" dirty="0">
                    <a:solidFill>
                      <a:srgbClr val="FF6600"/>
                    </a:solidFill>
                  </a:rPr>
                  <a:t> Emergency Management</a:t>
                </a:r>
              </a:p>
              <a:p>
                <a:pPr lvl="1" eaLnBrk="0" hangingPunct="0">
                  <a:spcBef>
                    <a:spcPts val="1250"/>
                  </a:spcBef>
                  <a:buClr>
                    <a:srgbClr val="000000"/>
                  </a:buClr>
                  <a:buSzPct val="100000"/>
                  <a:buFont typeface="Times New Roman" pitchFamily="18" charset="0"/>
                  <a:buChar char="–"/>
                </a:pPr>
                <a:r>
                  <a:rPr lang="en-GB" sz="2000" b="1" dirty="0">
                    <a:solidFill>
                      <a:srgbClr val="000000"/>
                    </a:solidFill>
                  </a:rPr>
                  <a:t> </a:t>
                </a:r>
                <a:r>
                  <a:rPr lang="en-GB" sz="2000" b="1" dirty="0">
                    <a:solidFill>
                      <a:srgbClr val="000099"/>
                    </a:solidFill>
                  </a:rPr>
                  <a:t>Flood Warning, Drought Response</a:t>
                </a:r>
              </a:p>
            </p:txBody>
          </p:sp>
        </p:grpSp>
        <p:sp>
          <p:nvSpPr>
            <p:cNvPr id="102409" name="AutoShape 21"/>
            <p:cNvSpPr>
              <a:spLocks noChangeArrowheads="1"/>
            </p:cNvSpPr>
            <p:nvPr/>
          </p:nvSpPr>
          <p:spPr bwMode="auto">
            <a:xfrm>
              <a:off x="768" y="1776"/>
              <a:ext cx="4030" cy="1296"/>
            </a:xfrm>
            <a:prstGeom prst="roundRect">
              <a:avLst>
                <a:gd name="adj" fmla="val 74"/>
              </a:avLst>
            </a:prstGeom>
            <a:noFill/>
            <a:ln w="3816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spTree>
    <p:extLst>
      <p:ext uri="{BB962C8B-B14F-4D97-AF65-F5344CB8AC3E}">
        <p14:creationId xmlns:p14="http://schemas.microsoft.com/office/powerpoint/2010/main" val="21317399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ChangeArrowheads="1"/>
          </p:cNvSpPr>
          <p:nvPr>
            <p:ph type="title"/>
          </p:nvPr>
        </p:nvSpPr>
        <p:spPr>
          <a:xfrm>
            <a:off x="685800" y="609600"/>
            <a:ext cx="7772400" cy="1143000"/>
          </a:xfrm>
        </p:spPr>
        <p:txBody>
          <a:bodyPr/>
          <a:lstStyle/>
          <a:p>
            <a:pPr eaLnBrk="1" hangingPunct="1">
              <a:lnSpc>
                <a:spcPct val="95000"/>
              </a:lnSpc>
              <a:buClr>
                <a:srgbClr val="FFCC66"/>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rgbClr val="FFCC66"/>
                </a:solidFill>
              </a:rPr>
              <a:t>Climate Variability</a:t>
            </a:r>
          </a:p>
        </p:txBody>
      </p:sp>
      <p:sp>
        <p:nvSpPr>
          <p:cNvPr id="103427" name="Rectangle 2"/>
          <p:cNvSpPr>
            <a:spLocks noGrp="1" noChangeArrowheads="1"/>
          </p:cNvSpPr>
          <p:nvPr>
            <p:ph type="body" idx="1"/>
          </p:nvPr>
        </p:nvSpPr>
        <p:spPr>
          <a:xfrm>
            <a:off x="685800" y="1981200"/>
            <a:ext cx="3810000" cy="4114800"/>
          </a:xfrm>
        </p:spPr>
        <p:txBody>
          <a:bodyPr/>
          <a:lstStyle/>
          <a:p>
            <a:pPr eaLnBrk="1" hangingPunct="1">
              <a:lnSpc>
                <a:spcPct val="95000"/>
              </a:lnSpc>
              <a:spcBef>
                <a:spcPts val="600"/>
              </a:spcBef>
              <a:buClr>
                <a:srgbClr val="FFCC66"/>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CC66"/>
                </a:solidFill>
              </a:rPr>
              <a:t>Daily</a:t>
            </a:r>
          </a:p>
          <a:p>
            <a:pPr eaLnBrk="1" hangingPunct="1">
              <a:spcBef>
                <a:spcPts val="600"/>
              </a:spcBef>
              <a:buClr>
                <a:srgbClr val="FFCC66"/>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CC66"/>
                </a:solidFill>
              </a:rPr>
              <a:t>Annual 	</a:t>
            </a:r>
          </a:p>
          <a:p>
            <a:pPr eaLnBrk="1" hangingPunct="1">
              <a:spcBef>
                <a:spcPts val="600"/>
              </a:spcBef>
              <a:buClr>
                <a:srgbClr val="FFCC66"/>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a:solidFill>
                <a:srgbClr val="FFCC66"/>
              </a:solidFill>
            </a:endParaRPr>
          </a:p>
          <a:p>
            <a:pPr eaLnBrk="1" hangingPunct="1">
              <a:spcBef>
                <a:spcPts val="600"/>
              </a:spcBef>
              <a:buClr>
                <a:srgbClr val="FF3300"/>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3300"/>
                </a:solidFill>
              </a:rPr>
              <a:t>Inter-annual to Inter-decadal</a:t>
            </a:r>
          </a:p>
          <a:p>
            <a:pPr eaLnBrk="1" hangingPunct="1">
              <a:spcBef>
                <a:spcPts val="600"/>
              </a:spcBef>
              <a:buClr>
                <a:srgbClr val="FFCC66"/>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a:solidFill>
                <a:srgbClr val="FFCC66"/>
              </a:solidFill>
            </a:endParaRPr>
          </a:p>
          <a:p>
            <a:pPr eaLnBrk="1" hangingPunct="1">
              <a:spcBef>
                <a:spcPts val="600"/>
              </a:spcBef>
              <a:buClr>
                <a:srgbClr val="FFCC66"/>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CC66"/>
                </a:solidFill>
              </a:rPr>
              <a:t>Centennial</a:t>
            </a:r>
          </a:p>
          <a:p>
            <a:pPr eaLnBrk="1" hangingPunct="1">
              <a:spcBef>
                <a:spcPts val="600"/>
              </a:spcBef>
              <a:buClr>
                <a:srgbClr val="FFCC66"/>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CC66"/>
                </a:solidFill>
              </a:rPr>
              <a:t>Millenial</a:t>
            </a:r>
          </a:p>
          <a:p>
            <a:pPr eaLnBrk="1" hangingPunct="1">
              <a:spcBef>
                <a:spcPts val="600"/>
              </a:spcBef>
              <a:buClr>
                <a:srgbClr val="FFCC66"/>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CC66"/>
                </a:solidFill>
              </a:rPr>
              <a:t>	</a:t>
            </a:r>
          </a:p>
        </p:txBody>
      </p:sp>
      <p:sp>
        <p:nvSpPr>
          <p:cNvPr id="103428" name="Rectangle 3"/>
          <p:cNvSpPr>
            <a:spLocks noGrp="1" noChangeArrowheads="1"/>
          </p:cNvSpPr>
          <p:nvPr>
            <p:ph type="body" idx="2"/>
          </p:nvPr>
        </p:nvSpPr>
        <p:spPr>
          <a:xfrm>
            <a:off x="4648200" y="1981200"/>
            <a:ext cx="3810000" cy="4552950"/>
          </a:xfrm>
        </p:spPr>
        <p:txBody>
          <a:bodyPr/>
          <a:lstStyle/>
          <a:p>
            <a:pPr eaLnBrk="1" hangingPunct="1">
              <a:lnSpc>
                <a:spcPct val="90000"/>
              </a:lnSpc>
              <a:spcBef>
                <a:spcPts val="600"/>
              </a:spcBef>
              <a:buClr>
                <a:srgbClr val="FFCC66"/>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CC66"/>
                </a:solidFill>
              </a:rPr>
              <a:t>Diurnal cycle</a:t>
            </a:r>
          </a:p>
          <a:p>
            <a:pPr eaLnBrk="1" hangingPunct="1">
              <a:lnSpc>
                <a:spcPct val="90000"/>
              </a:lnSpc>
              <a:spcBef>
                <a:spcPts val="600"/>
              </a:spcBef>
              <a:buClr>
                <a:srgbClr val="FFCC66"/>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CC66"/>
                </a:solidFill>
              </a:rPr>
              <a:t>Seasonal cycle</a:t>
            </a:r>
          </a:p>
          <a:p>
            <a:pPr eaLnBrk="1" hangingPunct="1">
              <a:lnSpc>
                <a:spcPct val="90000"/>
              </a:lnSpc>
              <a:spcBef>
                <a:spcPts val="600"/>
              </a:spcBef>
              <a:buClr>
                <a:srgbClr val="FFCC66"/>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a:solidFill>
                <a:srgbClr val="FFCC66"/>
              </a:solidFill>
            </a:endParaRPr>
          </a:p>
          <a:p>
            <a:pPr eaLnBrk="1" hangingPunct="1">
              <a:lnSpc>
                <a:spcPct val="90000"/>
              </a:lnSpc>
              <a:spcBef>
                <a:spcPts val="600"/>
              </a:spcBef>
              <a:buClr>
                <a:srgbClr val="FF3300"/>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3300"/>
                </a:solidFill>
              </a:rPr>
              <a:t>Ocean-atmosphere coupled modes (ENSO, NAO, PDO)</a:t>
            </a:r>
          </a:p>
          <a:p>
            <a:pPr eaLnBrk="1" hangingPunct="1">
              <a:lnSpc>
                <a:spcPct val="90000"/>
              </a:lnSpc>
              <a:spcBef>
                <a:spcPts val="600"/>
              </a:spcBef>
              <a:buClr>
                <a:srgbClr val="FF3300"/>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a:solidFill>
                <a:srgbClr val="FF3300"/>
              </a:solidFill>
            </a:endParaRPr>
          </a:p>
          <a:p>
            <a:pPr eaLnBrk="1" hangingPunct="1">
              <a:lnSpc>
                <a:spcPct val="90000"/>
              </a:lnSpc>
              <a:spcBef>
                <a:spcPts val="600"/>
              </a:spcBef>
              <a:buClr>
                <a:srgbClr val="FFCC66"/>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CC66"/>
                </a:solidFill>
              </a:rPr>
              <a:t>Thermohaline circulation</a:t>
            </a:r>
          </a:p>
          <a:p>
            <a:pPr eaLnBrk="1" hangingPunct="1">
              <a:lnSpc>
                <a:spcPct val="90000"/>
              </a:lnSpc>
              <a:spcBef>
                <a:spcPts val="600"/>
              </a:spcBef>
              <a:buClr>
                <a:srgbClr val="FFCC66"/>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a:solidFill>
                  <a:srgbClr val="FFCC66"/>
                </a:solidFill>
              </a:rPr>
              <a:t>Milankovich cycle (earth’s orbital and precision)</a:t>
            </a:r>
          </a:p>
          <a:p>
            <a:pPr eaLnBrk="1" hangingPunct="1">
              <a:lnSpc>
                <a:spcPct val="90000"/>
              </a:lnSpc>
              <a:spcBef>
                <a:spcPts val="600"/>
              </a:spcBef>
              <a:buClr>
                <a:srgbClr val="FFCC66"/>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a:solidFill>
                <a:srgbClr val="FFCC66"/>
              </a:solidFill>
            </a:endParaRPr>
          </a:p>
        </p:txBody>
      </p:sp>
    </p:spTree>
    <p:extLst>
      <p:ext uri="{BB962C8B-B14F-4D97-AF65-F5344CB8AC3E}">
        <p14:creationId xmlns:p14="http://schemas.microsoft.com/office/powerpoint/2010/main" val="414777929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450" name="Group 1"/>
          <p:cNvGrpSpPr>
            <a:grpSpLocks/>
          </p:cNvGrpSpPr>
          <p:nvPr/>
        </p:nvGrpSpPr>
        <p:grpSpPr bwMode="auto">
          <a:xfrm>
            <a:off x="2514600" y="914400"/>
            <a:ext cx="3502025" cy="1216025"/>
            <a:chOff x="1584" y="576"/>
            <a:chExt cx="2206" cy="766"/>
          </a:xfrm>
        </p:grpSpPr>
        <p:sp>
          <p:nvSpPr>
            <p:cNvPr id="104522" name="AutoShape 2"/>
            <p:cNvSpPr>
              <a:spLocks noChangeArrowheads="1"/>
            </p:cNvSpPr>
            <p:nvPr/>
          </p:nvSpPr>
          <p:spPr bwMode="auto">
            <a:xfrm>
              <a:off x="1584" y="576"/>
              <a:ext cx="2206" cy="766"/>
            </a:xfrm>
            <a:prstGeom prst="roundRect">
              <a:avLst>
                <a:gd name="adj" fmla="val 130"/>
              </a:avLst>
            </a:prstGeom>
            <a:solidFill>
              <a:srgbClr val="00CC99"/>
            </a:solidFill>
            <a:ln w="9360">
              <a:solidFill>
                <a:srgbClr val="000000"/>
              </a:solidFill>
              <a:round/>
              <a:headEnd/>
              <a:tailEnd/>
            </a:ln>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nvGrpSpPr>
            <p:cNvPr id="104523" name="Group 3"/>
            <p:cNvGrpSpPr>
              <a:grpSpLocks/>
            </p:cNvGrpSpPr>
            <p:nvPr/>
          </p:nvGrpSpPr>
          <p:grpSpPr bwMode="auto">
            <a:xfrm>
              <a:off x="1584" y="576"/>
              <a:ext cx="2205" cy="765"/>
              <a:chOff x="1584" y="576"/>
              <a:chExt cx="2205" cy="765"/>
            </a:xfrm>
          </p:grpSpPr>
          <p:sp>
            <p:nvSpPr>
              <p:cNvPr id="104524" name="AutoShape 4"/>
              <p:cNvSpPr>
                <a:spLocks noChangeArrowheads="1"/>
              </p:cNvSpPr>
              <p:nvPr/>
            </p:nvSpPr>
            <p:spPr bwMode="auto">
              <a:xfrm>
                <a:off x="1584" y="576"/>
                <a:ext cx="2205" cy="765"/>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525" name="Text Box 5"/>
              <p:cNvSpPr txBox="1">
                <a:spLocks noChangeArrowheads="1"/>
              </p:cNvSpPr>
              <p:nvPr/>
            </p:nvSpPr>
            <p:spPr bwMode="auto">
              <a:xfrm>
                <a:off x="1584" y="625"/>
                <a:ext cx="2205"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algn="ctr">
                  <a:lnSpc>
                    <a:spcPct val="95000"/>
                  </a:lnSpc>
                  <a:spcBef>
                    <a:spcPct val="0"/>
                  </a:spcBef>
                  <a:buClr>
                    <a:srgbClr val="000000"/>
                  </a:buClr>
                  <a:buSzPct val="100000"/>
                  <a:buFont typeface="Times New Roman" pitchFamily="18" charset="0"/>
                  <a:buNone/>
                </a:pPr>
                <a:r>
                  <a:rPr lang="en-GB" sz="1600" b="1">
                    <a:solidFill>
                      <a:srgbClr val="000000"/>
                    </a:solidFill>
                    <a:latin typeface="Comic Sans MS" pitchFamily="66" charset="0"/>
                  </a:rPr>
                  <a:t>What Drives Year to Year </a:t>
                </a:r>
              </a:p>
              <a:p>
                <a:pPr algn="ctr">
                  <a:spcBef>
                    <a:spcPct val="0"/>
                  </a:spcBef>
                  <a:buClr>
                    <a:srgbClr val="000000"/>
                  </a:buClr>
                  <a:buSzPct val="100000"/>
                  <a:buFont typeface="Times New Roman" pitchFamily="18" charset="0"/>
                  <a:buNone/>
                </a:pPr>
                <a:r>
                  <a:rPr lang="en-GB" sz="1600" b="1">
                    <a:solidFill>
                      <a:srgbClr val="000000"/>
                    </a:solidFill>
                    <a:latin typeface="Comic Sans MS" pitchFamily="66" charset="0"/>
                  </a:rPr>
                  <a:t>Variability in regional </a:t>
                </a:r>
              </a:p>
              <a:p>
                <a:pPr algn="ctr">
                  <a:spcBef>
                    <a:spcPct val="0"/>
                  </a:spcBef>
                  <a:buClr>
                    <a:srgbClr val="000000"/>
                  </a:buClr>
                  <a:buSzPct val="100000"/>
                  <a:buFont typeface="Times New Roman" pitchFamily="18" charset="0"/>
                  <a:buNone/>
                </a:pPr>
                <a:r>
                  <a:rPr lang="en-GB" sz="1600" b="1">
                    <a:solidFill>
                      <a:srgbClr val="000000"/>
                    </a:solidFill>
                    <a:latin typeface="Comic Sans MS" pitchFamily="66" charset="0"/>
                  </a:rPr>
                  <a:t>Hydrology?</a:t>
                </a:r>
              </a:p>
              <a:p>
                <a:pPr algn="ctr">
                  <a:spcBef>
                    <a:spcPct val="0"/>
                  </a:spcBef>
                  <a:buClr>
                    <a:srgbClr val="000000"/>
                  </a:buClr>
                  <a:buSzPct val="100000"/>
                  <a:buFont typeface="Times New Roman" pitchFamily="18" charset="0"/>
                  <a:buNone/>
                </a:pPr>
                <a:r>
                  <a:rPr lang="en-GB" sz="1600" b="1" i="1">
                    <a:solidFill>
                      <a:srgbClr val="000000"/>
                    </a:solidFill>
                    <a:latin typeface="Comic Sans MS" pitchFamily="66" charset="0"/>
                  </a:rPr>
                  <a:t>(Floods, Droughts etc.)</a:t>
                </a:r>
              </a:p>
            </p:txBody>
          </p:sp>
        </p:grpSp>
      </p:grpSp>
      <p:grpSp>
        <p:nvGrpSpPr>
          <p:cNvPr id="104451" name="Group 6"/>
          <p:cNvGrpSpPr>
            <a:grpSpLocks/>
          </p:cNvGrpSpPr>
          <p:nvPr/>
        </p:nvGrpSpPr>
        <p:grpSpPr bwMode="auto">
          <a:xfrm>
            <a:off x="1905000" y="2590800"/>
            <a:ext cx="5102225" cy="1216025"/>
            <a:chOff x="1200" y="1632"/>
            <a:chExt cx="3214" cy="766"/>
          </a:xfrm>
        </p:grpSpPr>
        <p:sp>
          <p:nvSpPr>
            <p:cNvPr id="104518" name="Oval 7"/>
            <p:cNvSpPr>
              <a:spLocks noChangeArrowheads="1"/>
            </p:cNvSpPr>
            <p:nvPr/>
          </p:nvSpPr>
          <p:spPr bwMode="auto">
            <a:xfrm>
              <a:off x="1200" y="1632"/>
              <a:ext cx="3214" cy="766"/>
            </a:xfrm>
            <a:prstGeom prst="ellipse">
              <a:avLst/>
            </a:prstGeom>
            <a:solidFill>
              <a:srgbClr val="00CC99"/>
            </a:solidFill>
            <a:ln w="9360">
              <a:solidFill>
                <a:srgbClr val="000000"/>
              </a:solidFill>
              <a:round/>
              <a:headEnd/>
              <a:tailEnd/>
            </a:ln>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nvGrpSpPr>
            <p:cNvPr id="104519" name="Group 8"/>
            <p:cNvGrpSpPr>
              <a:grpSpLocks/>
            </p:cNvGrpSpPr>
            <p:nvPr/>
          </p:nvGrpSpPr>
          <p:grpSpPr bwMode="auto">
            <a:xfrm>
              <a:off x="1677" y="1686"/>
              <a:ext cx="2262" cy="658"/>
              <a:chOff x="1677" y="1686"/>
              <a:chExt cx="2262" cy="658"/>
            </a:xfrm>
          </p:grpSpPr>
          <p:sp>
            <p:nvSpPr>
              <p:cNvPr id="104520" name="AutoShape 9"/>
              <p:cNvSpPr>
                <a:spLocks noChangeArrowheads="1"/>
              </p:cNvSpPr>
              <p:nvPr/>
            </p:nvSpPr>
            <p:spPr bwMode="auto">
              <a:xfrm>
                <a:off x="1677" y="1745"/>
                <a:ext cx="2262" cy="540"/>
              </a:xfrm>
              <a:prstGeom prst="roundRect">
                <a:avLst>
                  <a:gd name="adj" fmla="val 18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521" name="Text Box 10"/>
              <p:cNvSpPr txBox="1">
                <a:spLocks noChangeArrowheads="1"/>
              </p:cNvSpPr>
              <p:nvPr/>
            </p:nvSpPr>
            <p:spPr bwMode="auto">
              <a:xfrm>
                <a:off x="1677" y="1686"/>
                <a:ext cx="2261"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algn="ctr">
                  <a:lnSpc>
                    <a:spcPct val="95000"/>
                  </a:lnSpc>
                  <a:spcBef>
                    <a:spcPct val="0"/>
                  </a:spcBef>
                  <a:buClr>
                    <a:srgbClr val="000000"/>
                  </a:buClr>
                  <a:buSzPct val="100000"/>
                  <a:buFont typeface="Times New Roman" pitchFamily="18" charset="0"/>
                  <a:buNone/>
                </a:pPr>
                <a:r>
                  <a:rPr lang="en-GB" sz="1600" b="1">
                    <a:solidFill>
                      <a:srgbClr val="000000"/>
                    </a:solidFill>
                    <a:latin typeface="Comic Sans MS" pitchFamily="66" charset="0"/>
                  </a:rPr>
                  <a:t>Hydroclimate Predictions – Scenario Generation</a:t>
                </a:r>
              </a:p>
              <a:p>
                <a:pPr algn="ctr">
                  <a:spcBef>
                    <a:spcPct val="0"/>
                  </a:spcBef>
                  <a:buClr>
                    <a:srgbClr val="000000"/>
                  </a:buClr>
                  <a:buSzPct val="100000"/>
                  <a:buFont typeface="Times New Roman" pitchFamily="18" charset="0"/>
                  <a:buNone/>
                </a:pPr>
                <a:r>
                  <a:rPr lang="en-GB" sz="1600" b="1" i="1">
                    <a:solidFill>
                      <a:srgbClr val="000000"/>
                    </a:solidFill>
                    <a:latin typeface="Comic Sans MS" pitchFamily="66" charset="0"/>
                  </a:rPr>
                  <a:t>(Nonlinear Time Series Tools, Watershed Modeling)</a:t>
                </a:r>
              </a:p>
            </p:txBody>
          </p:sp>
        </p:grpSp>
      </p:grpSp>
      <p:grpSp>
        <p:nvGrpSpPr>
          <p:cNvPr id="104452" name="Group 11"/>
          <p:cNvGrpSpPr>
            <a:grpSpLocks/>
          </p:cNvGrpSpPr>
          <p:nvPr/>
        </p:nvGrpSpPr>
        <p:grpSpPr bwMode="auto">
          <a:xfrm>
            <a:off x="2819400" y="4267200"/>
            <a:ext cx="2816225" cy="1292225"/>
            <a:chOff x="1776" y="2688"/>
            <a:chExt cx="1774" cy="814"/>
          </a:xfrm>
        </p:grpSpPr>
        <p:sp>
          <p:nvSpPr>
            <p:cNvPr id="104514" name="AutoShape 12"/>
            <p:cNvSpPr>
              <a:spLocks noChangeArrowheads="1"/>
            </p:cNvSpPr>
            <p:nvPr/>
          </p:nvSpPr>
          <p:spPr bwMode="auto">
            <a:xfrm>
              <a:off x="1776" y="2688"/>
              <a:ext cx="1774" cy="814"/>
            </a:xfrm>
            <a:prstGeom prst="roundRect">
              <a:avLst>
                <a:gd name="adj" fmla="val 120"/>
              </a:avLst>
            </a:prstGeom>
            <a:solidFill>
              <a:srgbClr val="00CC99"/>
            </a:solidFill>
            <a:ln w="9360">
              <a:solidFill>
                <a:srgbClr val="000000"/>
              </a:solidFill>
              <a:round/>
              <a:headEnd/>
              <a:tailEnd/>
            </a:ln>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nvGrpSpPr>
            <p:cNvPr id="104515" name="Group 13"/>
            <p:cNvGrpSpPr>
              <a:grpSpLocks/>
            </p:cNvGrpSpPr>
            <p:nvPr/>
          </p:nvGrpSpPr>
          <p:grpSpPr bwMode="auto">
            <a:xfrm>
              <a:off x="1776" y="2688"/>
              <a:ext cx="1773" cy="813"/>
              <a:chOff x="1776" y="2688"/>
              <a:chExt cx="1773" cy="813"/>
            </a:xfrm>
          </p:grpSpPr>
          <p:sp>
            <p:nvSpPr>
              <p:cNvPr id="104516" name="AutoShape 14"/>
              <p:cNvSpPr>
                <a:spLocks noChangeArrowheads="1"/>
              </p:cNvSpPr>
              <p:nvPr/>
            </p:nvSpPr>
            <p:spPr bwMode="auto">
              <a:xfrm>
                <a:off x="1776" y="2688"/>
                <a:ext cx="1773" cy="813"/>
              </a:xfrm>
              <a:prstGeom prst="roundRect">
                <a:avLst>
                  <a:gd name="adj" fmla="val 12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517" name="Text Box 15"/>
              <p:cNvSpPr txBox="1">
                <a:spLocks noChangeArrowheads="1"/>
              </p:cNvSpPr>
              <p:nvPr/>
            </p:nvSpPr>
            <p:spPr bwMode="auto">
              <a:xfrm>
                <a:off x="1776" y="2761"/>
                <a:ext cx="1773"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algn="ctr">
                  <a:lnSpc>
                    <a:spcPct val="95000"/>
                  </a:lnSpc>
                  <a:spcBef>
                    <a:spcPct val="0"/>
                  </a:spcBef>
                  <a:buClr>
                    <a:srgbClr val="000000"/>
                  </a:buClr>
                  <a:buSzPct val="100000"/>
                  <a:buFont typeface="Times New Roman" pitchFamily="18" charset="0"/>
                  <a:buNone/>
                </a:pPr>
                <a:r>
                  <a:rPr lang="en-GB" sz="1600" b="1">
                    <a:solidFill>
                      <a:srgbClr val="000000"/>
                    </a:solidFill>
                    <a:latin typeface="Comic Sans MS" pitchFamily="66" charset="0"/>
                  </a:rPr>
                  <a:t>Decision Support System</a:t>
                </a:r>
              </a:p>
              <a:p>
                <a:pPr algn="ctr">
                  <a:spcBef>
                    <a:spcPct val="0"/>
                  </a:spcBef>
                  <a:buClr>
                    <a:srgbClr val="3366FF"/>
                  </a:buClr>
                  <a:buSzPct val="100000"/>
                  <a:buFont typeface="Times New Roman" pitchFamily="18" charset="0"/>
                  <a:buNone/>
                </a:pPr>
                <a:r>
                  <a:rPr lang="en-GB" sz="1600" b="1" i="1">
                    <a:solidFill>
                      <a:srgbClr val="000000"/>
                    </a:solidFill>
                    <a:latin typeface="Comic Sans MS" pitchFamily="66" charset="0"/>
                  </a:rPr>
                  <a:t>(Evaluate decision strategies</a:t>
                </a:r>
              </a:p>
              <a:p>
                <a:pPr algn="ctr">
                  <a:spcBef>
                    <a:spcPct val="0"/>
                  </a:spcBef>
                  <a:buClr>
                    <a:srgbClr val="3366FF"/>
                  </a:buClr>
                  <a:buSzPct val="100000"/>
                  <a:buFont typeface="Times New Roman" pitchFamily="18" charset="0"/>
                  <a:buNone/>
                </a:pPr>
                <a:r>
                  <a:rPr lang="en-GB" sz="1600" b="1" i="1">
                    <a:solidFill>
                      <a:srgbClr val="000000"/>
                    </a:solidFill>
                    <a:latin typeface="Comic Sans MS" pitchFamily="66" charset="0"/>
                  </a:rPr>
                  <a:t>Under uncertainty)</a:t>
                </a:r>
              </a:p>
            </p:txBody>
          </p:sp>
        </p:grpSp>
      </p:grpSp>
      <p:sp>
        <p:nvSpPr>
          <p:cNvPr id="104453" name="Line 16"/>
          <p:cNvSpPr>
            <a:spLocks noChangeShapeType="1"/>
          </p:cNvSpPr>
          <p:nvPr/>
        </p:nvSpPr>
        <p:spPr bwMode="auto">
          <a:xfrm>
            <a:off x="4267200" y="2133600"/>
            <a:ext cx="1588" cy="457200"/>
          </a:xfrm>
          <a:prstGeom prst="line">
            <a:avLst/>
          </a:prstGeom>
          <a:noFill/>
          <a:ln w="9360">
            <a:solidFill>
              <a:srgbClr val="FFCC66"/>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buFontTx/>
              <a:buNone/>
            </a:pPr>
            <a:endParaRPr lang="en-US">
              <a:solidFill>
                <a:srgbClr val="FFFFFF"/>
              </a:solidFill>
              <a:latin typeface="Times New Roman" pitchFamily="18" charset="0"/>
            </a:endParaRPr>
          </a:p>
        </p:txBody>
      </p:sp>
      <p:grpSp>
        <p:nvGrpSpPr>
          <p:cNvPr id="104454" name="Group 17"/>
          <p:cNvGrpSpPr>
            <a:grpSpLocks/>
          </p:cNvGrpSpPr>
          <p:nvPr/>
        </p:nvGrpSpPr>
        <p:grpSpPr bwMode="auto">
          <a:xfrm>
            <a:off x="2546351" y="0"/>
            <a:ext cx="3403601" cy="455613"/>
            <a:chOff x="1643" y="192"/>
            <a:chExt cx="2144" cy="287"/>
          </a:xfrm>
        </p:grpSpPr>
        <p:sp>
          <p:nvSpPr>
            <p:cNvPr id="104510" name="AutoShape 18"/>
            <p:cNvSpPr>
              <a:spLocks noChangeArrowheads="1"/>
            </p:cNvSpPr>
            <p:nvPr/>
          </p:nvSpPr>
          <p:spPr bwMode="auto">
            <a:xfrm>
              <a:off x="1815" y="192"/>
              <a:ext cx="1794"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nvGrpSpPr>
            <p:cNvPr id="104511" name="Group 19"/>
            <p:cNvGrpSpPr>
              <a:grpSpLocks/>
            </p:cNvGrpSpPr>
            <p:nvPr/>
          </p:nvGrpSpPr>
          <p:grpSpPr bwMode="auto">
            <a:xfrm>
              <a:off x="1643" y="192"/>
              <a:ext cx="2144" cy="287"/>
              <a:chOff x="1643" y="192"/>
              <a:chExt cx="2144" cy="287"/>
            </a:xfrm>
          </p:grpSpPr>
          <p:sp>
            <p:nvSpPr>
              <p:cNvPr id="104512" name="AutoShape 20"/>
              <p:cNvSpPr>
                <a:spLocks noChangeArrowheads="1"/>
              </p:cNvSpPr>
              <p:nvPr/>
            </p:nvSpPr>
            <p:spPr bwMode="auto">
              <a:xfrm>
                <a:off x="1815" y="192"/>
                <a:ext cx="1794"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513" name="AutoShape 21"/>
              <p:cNvSpPr>
                <a:spLocks noChangeArrowheads="1"/>
              </p:cNvSpPr>
              <p:nvPr/>
            </p:nvSpPr>
            <p:spPr bwMode="auto">
              <a:xfrm>
                <a:off x="1643" y="192"/>
                <a:ext cx="2144" cy="281"/>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a:lnSpc>
                    <a:spcPct val="95000"/>
                  </a:lnSpc>
                  <a:spcBef>
                    <a:spcPct val="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rPr>
                  <a:t>(Research) Framework</a:t>
                </a:r>
              </a:p>
            </p:txBody>
          </p:sp>
        </p:grpSp>
      </p:grpSp>
      <p:grpSp>
        <p:nvGrpSpPr>
          <p:cNvPr id="104455" name="Group 22"/>
          <p:cNvGrpSpPr>
            <a:grpSpLocks/>
          </p:cNvGrpSpPr>
          <p:nvPr/>
        </p:nvGrpSpPr>
        <p:grpSpPr bwMode="auto">
          <a:xfrm>
            <a:off x="7315200" y="3048000"/>
            <a:ext cx="1443038" cy="455613"/>
            <a:chOff x="4656" y="1920"/>
            <a:chExt cx="909" cy="287"/>
          </a:xfrm>
        </p:grpSpPr>
        <p:sp>
          <p:nvSpPr>
            <p:cNvPr id="104506" name="AutoShape 23"/>
            <p:cNvSpPr>
              <a:spLocks noChangeArrowheads="1"/>
            </p:cNvSpPr>
            <p:nvPr/>
          </p:nvSpPr>
          <p:spPr bwMode="auto">
            <a:xfrm>
              <a:off x="4656" y="1920"/>
              <a:ext cx="765"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nvGrpSpPr>
            <p:cNvPr id="104507" name="Group 24"/>
            <p:cNvGrpSpPr>
              <a:grpSpLocks/>
            </p:cNvGrpSpPr>
            <p:nvPr/>
          </p:nvGrpSpPr>
          <p:grpSpPr bwMode="auto">
            <a:xfrm>
              <a:off x="4656" y="1920"/>
              <a:ext cx="909" cy="287"/>
              <a:chOff x="4656" y="1920"/>
              <a:chExt cx="909" cy="287"/>
            </a:xfrm>
          </p:grpSpPr>
          <p:sp>
            <p:nvSpPr>
              <p:cNvPr id="104508" name="AutoShape 25"/>
              <p:cNvSpPr>
                <a:spLocks noChangeArrowheads="1"/>
              </p:cNvSpPr>
              <p:nvPr/>
            </p:nvSpPr>
            <p:spPr bwMode="auto">
              <a:xfrm>
                <a:off x="4656" y="1920"/>
                <a:ext cx="765"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509" name="AutoShape 26"/>
              <p:cNvSpPr>
                <a:spLocks noChangeArrowheads="1"/>
              </p:cNvSpPr>
              <p:nvPr/>
            </p:nvSpPr>
            <p:spPr bwMode="auto">
              <a:xfrm>
                <a:off x="4656" y="1920"/>
                <a:ext cx="909" cy="27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nSpc>
                    <a:spcPct val="95000"/>
                  </a:lnSpc>
                  <a:spcBef>
                    <a:spcPct val="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Forecast</a:t>
                </a:r>
              </a:p>
            </p:txBody>
          </p:sp>
        </p:grpSp>
      </p:grpSp>
      <p:grpSp>
        <p:nvGrpSpPr>
          <p:cNvPr id="104456" name="Group 27"/>
          <p:cNvGrpSpPr>
            <a:grpSpLocks/>
          </p:cNvGrpSpPr>
          <p:nvPr/>
        </p:nvGrpSpPr>
        <p:grpSpPr bwMode="auto">
          <a:xfrm>
            <a:off x="4800600" y="2133600"/>
            <a:ext cx="1506538" cy="455613"/>
            <a:chOff x="4128" y="1152"/>
            <a:chExt cx="949" cy="287"/>
          </a:xfrm>
        </p:grpSpPr>
        <p:sp>
          <p:nvSpPr>
            <p:cNvPr id="104502" name="AutoShape 28"/>
            <p:cNvSpPr>
              <a:spLocks noChangeArrowheads="1"/>
            </p:cNvSpPr>
            <p:nvPr/>
          </p:nvSpPr>
          <p:spPr bwMode="auto">
            <a:xfrm>
              <a:off x="4128" y="1152"/>
              <a:ext cx="883"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nvGrpSpPr>
            <p:cNvPr id="104503" name="Group 29"/>
            <p:cNvGrpSpPr>
              <a:grpSpLocks/>
            </p:cNvGrpSpPr>
            <p:nvPr/>
          </p:nvGrpSpPr>
          <p:grpSpPr bwMode="auto">
            <a:xfrm>
              <a:off x="4128" y="1152"/>
              <a:ext cx="949" cy="287"/>
              <a:chOff x="4128" y="1152"/>
              <a:chExt cx="949" cy="287"/>
            </a:xfrm>
          </p:grpSpPr>
          <p:sp>
            <p:nvSpPr>
              <p:cNvPr id="104504" name="AutoShape 30"/>
              <p:cNvSpPr>
                <a:spLocks noChangeArrowheads="1"/>
              </p:cNvSpPr>
              <p:nvPr/>
            </p:nvSpPr>
            <p:spPr bwMode="auto">
              <a:xfrm>
                <a:off x="4128" y="1152"/>
                <a:ext cx="883"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505" name="AutoShape 31"/>
              <p:cNvSpPr>
                <a:spLocks noChangeArrowheads="1"/>
              </p:cNvSpPr>
              <p:nvPr/>
            </p:nvSpPr>
            <p:spPr bwMode="auto">
              <a:xfrm>
                <a:off x="4128" y="1152"/>
                <a:ext cx="949" cy="27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nSpc>
                    <a:spcPct val="95000"/>
                  </a:lnSpc>
                  <a:spcBef>
                    <a:spcPct val="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Diagnosis</a:t>
                </a:r>
              </a:p>
            </p:txBody>
          </p:sp>
        </p:grpSp>
      </p:grpSp>
      <p:sp>
        <p:nvSpPr>
          <p:cNvPr id="104457" name="Line 32"/>
          <p:cNvSpPr>
            <a:spLocks noChangeShapeType="1"/>
          </p:cNvSpPr>
          <p:nvPr/>
        </p:nvSpPr>
        <p:spPr bwMode="auto">
          <a:xfrm>
            <a:off x="4267200" y="3810000"/>
            <a:ext cx="1588" cy="457200"/>
          </a:xfrm>
          <a:prstGeom prst="line">
            <a:avLst/>
          </a:prstGeom>
          <a:noFill/>
          <a:ln w="9360">
            <a:solidFill>
              <a:srgbClr val="FFCC66"/>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buFontTx/>
              <a:buNone/>
            </a:pPr>
            <a:endParaRPr lang="en-US">
              <a:solidFill>
                <a:srgbClr val="FFFFFF"/>
              </a:solidFill>
              <a:latin typeface="Times New Roman" pitchFamily="18" charset="0"/>
            </a:endParaRPr>
          </a:p>
        </p:txBody>
      </p:sp>
      <p:grpSp>
        <p:nvGrpSpPr>
          <p:cNvPr id="104458" name="Group 33"/>
          <p:cNvGrpSpPr>
            <a:grpSpLocks/>
          </p:cNvGrpSpPr>
          <p:nvPr/>
        </p:nvGrpSpPr>
        <p:grpSpPr bwMode="auto">
          <a:xfrm>
            <a:off x="4953000" y="3810000"/>
            <a:ext cx="1762125" cy="455613"/>
            <a:chOff x="4032" y="2928"/>
            <a:chExt cx="1110" cy="287"/>
          </a:xfrm>
        </p:grpSpPr>
        <p:sp>
          <p:nvSpPr>
            <p:cNvPr id="104498" name="AutoShape 34"/>
            <p:cNvSpPr>
              <a:spLocks noChangeArrowheads="1"/>
            </p:cNvSpPr>
            <p:nvPr/>
          </p:nvSpPr>
          <p:spPr bwMode="auto">
            <a:xfrm>
              <a:off x="4032" y="2928"/>
              <a:ext cx="1020"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nvGrpSpPr>
            <p:cNvPr id="104499" name="Group 35"/>
            <p:cNvGrpSpPr>
              <a:grpSpLocks/>
            </p:cNvGrpSpPr>
            <p:nvPr/>
          </p:nvGrpSpPr>
          <p:grpSpPr bwMode="auto">
            <a:xfrm>
              <a:off x="4032" y="2928"/>
              <a:ext cx="1110" cy="287"/>
              <a:chOff x="4032" y="2928"/>
              <a:chExt cx="1110" cy="287"/>
            </a:xfrm>
          </p:grpSpPr>
          <p:sp>
            <p:nvSpPr>
              <p:cNvPr id="104500" name="AutoShape 36"/>
              <p:cNvSpPr>
                <a:spLocks noChangeArrowheads="1"/>
              </p:cNvSpPr>
              <p:nvPr/>
            </p:nvSpPr>
            <p:spPr bwMode="auto">
              <a:xfrm>
                <a:off x="4032" y="2928"/>
                <a:ext cx="1020"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501" name="AutoShape 37"/>
              <p:cNvSpPr>
                <a:spLocks noChangeArrowheads="1"/>
              </p:cNvSpPr>
              <p:nvPr/>
            </p:nvSpPr>
            <p:spPr bwMode="auto">
              <a:xfrm>
                <a:off x="4032" y="2928"/>
                <a:ext cx="1110" cy="27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nSpc>
                    <a:spcPct val="95000"/>
                  </a:lnSpc>
                  <a:spcBef>
                    <a:spcPct val="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Application</a:t>
                </a:r>
              </a:p>
            </p:txBody>
          </p:sp>
        </p:grpSp>
      </p:grpSp>
      <p:pic>
        <p:nvPicPr>
          <p:cNvPr id="104459"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043113" cy="2743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6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0"/>
            <a:ext cx="2447925" cy="2743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4461" name="Group 79"/>
          <p:cNvGrpSpPr>
            <a:grpSpLocks/>
          </p:cNvGrpSpPr>
          <p:nvPr/>
        </p:nvGrpSpPr>
        <p:grpSpPr bwMode="auto">
          <a:xfrm>
            <a:off x="0" y="2743200"/>
            <a:ext cx="1905000" cy="2057400"/>
            <a:chOff x="144" y="96"/>
            <a:chExt cx="2914" cy="4054"/>
          </a:xfrm>
        </p:grpSpPr>
        <p:pic>
          <p:nvPicPr>
            <p:cNvPr id="104464" name="Picture 80" descr="Pictur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96"/>
              <a:ext cx="2914" cy="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5" name="Oval 81"/>
            <p:cNvSpPr>
              <a:spLocks noChangeArrowheads="1"/>
            </p:cNvSpPr>
            <p:nvPr/>
          </p:nvSpPr>
          <p:spPr bwMode="auto">
            <a:xfrm>
              <a:off x="2544" y="1350"/>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66" name="Oval 82"/>
            <p:cNvSpPr>
              <a:spLocks noChangeArrowheads="1"/>
            </p:cNvSpPr>
            <p:nvPr/>
          </p:nvSpPr>
          <p:spPr bwMode="auto">
            <a:xfrm>
              <a:off x="2201" y="1577"/>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67" name="Oval 83"/>
            <p:cNvSpPr>
              <a:spLocks noChangeArrowheads="1"/>
            </p:cNvSpPr>
            <p:nvPr/>
          </p:nvSpPr>
          <p:spPr bwMode="auto">
            <a:xfrm>
              <a:off x="2180" y="1659"/>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68" name="Oval 84"/>
            <p:cNvSpPr>
              <a:spLocks noChangeArrowheads="1"/>
            </p:cNvSpPr>
            <p:nvPr/>
          </p:nvSpPr>
          <p:spPr bwMode="auto">
            <a:xfrm>
              <a:off x="2352" y="176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69" name="Oval 85"/>
            <p:cNvSpPr>
              <a:spLocks noChangeArrowheads="1"/>
            </p:cNvSpPr>
            <p:nvPr/>
          </p:nvSpPr>
          <p:spPr bwMode="auto">
            <a:xfrm>
              <a:off x="2444" y="1788"/>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0" name="Oval 86"/>
            <p:cNvSpPr>
              <a:spLocks noChangeArrowheads="1"/>
            </p:cNvSpPr>
            <p:nvPr/>
          </p:nvSpPr>
          <p:spPr bwMode="auto">
            <a:xfrm>
              <a:off x="2600" y="1683"/>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1" name="Oval 87"/>
            <p:cNvSpPr>
              <a:spLocks noChangeArrowheads="1"/>
            </p:cNvSpPr>
            <p:nvPr/>
          </p:nvSpPr>
          <p:spPr bwMode="auto">
            <a:xfrm>
              <a:off x="2002" y="1701"/>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2" name="Oval 88"/>
            <p:cNvSpPr>
              <a:spLocks noChangeArrowheads="1"/>
            </p:cNvSpPr>
            <p:nvPr/>
          </p:nvSpPr>
          <p:spPr bwMode="auto">
            <a:xfrm>
              <a:off x="1940" y="171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3" name="Oval 89"/>
            <p:cNvSpPr>
              <a:spLocks noChangeArrowheads="1"/>
            </p:cNvSpPr>
            <p:nvPr/>
          </p:nvSpPr>
          <p:spPr bwMode="auto">
            <a:xfrm>
              <a:off x="1968" y="134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4" name="Oval 90"/>
            <p:cNvSpPr>
              <a:spLocks noChangeArrowheads="1"/>
            </p:cNvSpPr>
            <p:nvPr/>
          </p:nvSpPr>
          <p:spPr bwMode="auto">
            <a:xfrm>
              <a:off x="1728" y="171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5" name="Oval 91"/>
            <p:cNvSpPr>
              <a:spLocks noChangeArrowheads="1"/>
            </p:cNvSpPr>
            <p:nvPr/>
          </p:nvSpPr>
          <p:spPr bwMode="auto">
            <a:xfrm>
              <a:off x="1762" y="1660"/>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6" name="Oval 92"/>
            <p:cNvSpPr>
              <a:spLocks noChangeArrowheads="1"/>
            </p:cNvSpPr>
            <p:nvPr/>
          </p:nvSpPr>
          <p:spPr bwMode="auto">
            <a:xfrm>
              <a:off x="1856" y="127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7" name="Oval 93"/>
            <p:cNvSpPr>
              <a:spLocks noChangeArrowheads="1"/>
            </p:cNvSpPr>
            <p:nvPr/>
          </p:nvSpPr>
          <p:spPr bwMode="auto">
            <a:xfrm>
              <a:off x="1364" y="2268"/>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8" name="Oval 94"/>
            <p:cNvSpPr>
              <a:spLocks noChangeArrowheads="1"/>
            </p:cNvSpPr>
            <p:nvPr/>
          </p:nvSpPr>
          <p:spPr bwMode="auto">
            <a:xfrm>
              <a:off x="2304" y="1200"/>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79" name="Oval 95"/>
            <p:cNvSpPr>
              <a:spLocks noChangeArrowheads="1"/>
            </p:cNvSpPr>
            <p:nvPr/>
          </p:nvSpPr>
          <p:spPr bwMode="auto">
            <a:xfrm>
              <a:off x="1920" y="105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0" name="Oval 96"/>
            <p:cNvSpPr>
              <a:spLocks noChangeArrowheads="1"/>
            </p:cNvSpPr>
            <p:nvPr/>
          </p:nvSpPr>
          <p:spPr bwMode="auto">
            <a:xfrm>
              <a:off x="1872" y="86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1" name="Oval 97"/>
            <p:cNvSpPr>
              <a:spLocks noChangeArrowheads="1"/>
            </p:cNvSpPr>
            <p:nvPr/>
          </p:nvSpPr>
          <p:spPr bwMode="auto">
            <a:xfrm>
              <a:off x="1428" y="228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2" name="Oval 98"/>
            <p:cNvSpPr>
              <a:spLocks noChangeArrowheads="1"/>
            </p:cNvSpPr>
            <p:nvPr/>
          </p:nvSpPr>
          <p:spPr bwMode="auto">
            <a:xfrm>
              <a:off x="1808" y="748"/>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3" name="Oval 99"/>
            <p:cNvSpPr>
              <a:spLocks noChangeArrowheads="1"/>
            </p:cNvSpPr>
            <p:nvPr/>
          </p:nvSpPr>
          <p:spPr bwMode="auto">
            <a:xfrm>
              <a:off x="2160" y="115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4" name="Oval 100"/>
            <p:cNvSpPr>
              <a:spLocks noChangeArrowheads="1"/>
            </p:cNvSpPr>
            <p:nvPr/>
          </p:nvSpPr>
          <p:spPr bwMode="auto">
            <a:xfrm>
              <a:off x="1840" y="221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5" name="Oval 101"/>
            <p:cNvSpPr>
              <a:spLocks noChangeArrowheads="1"/>
            </p:cNvSpPr>
            <p:nvPr/>
          </p:nvSpPr>
          <p:spPr bwMode="auto">
            <a:xfrm>
              <a:off x="2344" y="231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6" name="Oval 102"/>
            <p:cNvSpPr>
              <a:spLocks noChangeArrowheads="1"/>
            </p:cNvSpPr>
            <p:nvPr/>
          </p:nvSpPr>
          <p:spPr bwMode="auto">
            <a:xfrm>
              <a:off x="1296" y="254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7" name="Oval 103"/>
            <p:cNvSpPr>
              <a:spLocks noChangeArrowheads="1"/>
            </p:cNvSpPr>
            <p:nvPr/>
          </p:nvSpPr>
          <p:spPr bwMode="auto">
            <a:xfrm>
              <a:off x="1464" y="264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8" name="Oval 104"/>
            <p:cNvSpPr>
              <a:spLocks noChangeArrowheads="1"/>
            </p:cNvSpPr>
            <p:nvPr/>
          </p:nvSpPr>
          <p:spPr bwMode="auto">
            <a:xfrm>
              <a:off x="852" y="2288"/>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89" name="Oval 105"/>
            <p:cNvSpPr>
              <a:spLocks noChangeArrowheads="1"/>
            </p:cNvSpPr>
            <p:nvPr/>
          </p:nvSpPr>
          <p:spPr bwMode="auto">
            <a:xfrm>
              <a:off x="648" y="2588"/>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90" name="Oval 106"/>
            <p:cNvSpPr>
              <a:spLocks noChangeArrowheads="1"/>
            </p:cNvSpPr>
            <p:nvPr/>
          </p:nvSpPr>
          <p:spPr bwMode="auto">
            <a:xfrm>
              <a:off x="652" y="2836"/>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91" name="Oval 107"/>
            <p:cNvSpPr>
              <a:spLocks noChangeArrowheads="1"/>
            </p:cNvSpPr>
            <p:nvPr/>
          </p:nvSpPr>
          <p:spPr bwMode="auto">
            <a:xfrm>
              <a:off x="732" y="312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92" name="Oval 108"/>
            <p:cNvSpPr>
              <a:spLocks noChangeArrowheads="1"/>
            </p:cNvSpPr>
            <p:nvPr/>
          </p:nvSpPr>
          <p:spPr bwMode="auto">
            <a:xfrm>
              <a:off x="864" y="3092"/>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93" name="Oval 109"/>
            <p:cNvSpPr>
              <a:spLocks noChangeArrowheads="1"/>
            </p:cNvSpPr>
            <p:nvPr/>
          </p:nvSpPr>
          <p:spPr bwMode="auto">
            <a:xfrm>
              <a:off x="664" y="3468"/>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94" name="Oval 110"/>
            <p:cNvSpPr>
              <a:spLocks noChangeArrowheads="1"/>
            </p:cNvSpPr>
            <p:nvPr/>
          </p:nvSpPr>
          <p:spPr bwMode="auto">
            <a:xfrm>
              <a:off x="788" y="121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sp>
          <p:nvSpPr>
            <p:cNvPr id="104495" name="Text Box 111"/>
            <p:cNvSpPr txBox="1">
              <a:spLocks noChangeArrowheads="1"/>
            </p:cNvSpPr>
            <p:nvPr/>
          </p:nvSpPr>
          <p:spPr bwMode="auto">
            <a:xfrm>
              <a:off x="192" y="1200"/>
              <a:ext cx="623"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a:spcBef>
                  <a:spcPct val="50000"/>
                </a:spcBef>
                <a:buFontTx/>
                <a:buNone/>
              </a:pPr>
              <a:endParaRPr lang="en-US" sz="600" b="1">
                <a:solidFill>
                  <a:srgbClr val="000000"/>
                </a:solidFill>
                <a:latin typeface="Arial" pitchFamily="34" charset="0"/>
              </a:endParaRPr>
            </a:p>
          </p:txBody>
        </p:sp>
        <p:sp>
          <p:nvSpPr>
            <p:cNvPr id="104496" name="Rectangle 112"/>
            <p:cNvSpPr>
              <a:spLocks noChangeArrowheads="1"/>
            </p:cNvSpPr>
            <p:nvPr/>
          </p:nvSpPr>
          <p:spPr bwMode="auto">
            <a:xfrm>
              <a:off x="195" y="1297"/>
              <a:ext cx="1"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buFontTx/>
                <a:buNone/>
              </a:pPr>
              <a:endParaRPr lang="en-US" sz="600" b="1">
                <a:solidFill>
                  <a:srgbClr val="000000"/>
                </a:solidFill>
                <a:latin typeface="Arial" pitchFamily="34" charset="0"/>
              </a:endParaRPr>
            </a:p>
          </p:txBody>
        </p:sp>
        <p:sp>
          <p:nvSpPr>
            <p:cNvPr id="104497" name="Oval 113"/>
            <p:cNvSpPr>
              <a:spLocks noChangeArrowheads="1"/>
            </p:cNvSpPr>
            <p:nvPr/>
          </p:nvSpPr>
          <p:spPr bwMode="auto">
            <a:xfrm>
              <a:off x="792" y="130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spcBef>
                  <a:spcPct val="0"/>
                </a:spcBef>
                <a:buFontTx/>
                <a:buNone/>
              </a:pPr>
              <a:endParaRPr lang="en-US">
                <a:solidFill>
                  <a:srgbClr val="FFFFFF"/>
                </a:solidFill>
                <a:latin typeface="Times New Roman" pitchFamily="18" charset="0"/>
              </a:endParaRPr>
            </a:p>
          </p:txBody>
        </p:sp>
      </p:grpSp>
      <p:graphicFrame>
        <p:nvGraphicFramePr>
          <p:cNvPr id="104462" name="Object 114"/>
          <p:cNvGraphicFramePr>
            <a:graphicFrameLocks noChangeAspect="1"/>
          </p:cNvGraphicFramePr>
          <p:nvPr/>
        </p:nvGraphicFramePr>
        <p:xfrm>
          <a:off x="0" y="4821238"/>
          <a:ext cx="3276600" cy="2036762"/>
        </p:xfrm>
        <a:graphic>
          <a:graphicData uri="http://schemas.openxmlformats.org/presentationml/2006/ole">
            <mc:AlternateContent xmlns:mc="http://schemas.openxmlformats.org/markup-compatibility/2006">
              <mc:Choice xmlns:v="urn:schemas-microsoft-com:vml" Requires="v">
                <p:oleObj name="Chart" r:id="rId6" imgW="8286611" imgH="4819534" progId="Excel.Chart.8">
                  <p:embed/>
                </p:oleObj>
              </mc:Choice>
              <mc:Fallback>
                <p:oleObj name="Chart" r:id="rId6" imgW="8286611" imgH="4819534" progId="Excel.Chart.8">
                  <p:embed/>
                  <p:pic>
                    <p:nvPicPr>
                      <p:cNvPr id="104462" name="Object 1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21238"/>
                        <a:ext cx="3276600" cy="203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463" name="Picture 4"/>
          <p:cNvPicPr>
            <a:picLocks noChangeAspect="1" noChangeArrowheads="1"/>
          </p:cNvPicPr>
          <p:nvPr/>
        </p:nvPicPr>
        <p:blipFill>
          <a:blip r:embed="rId8">
            <a:extLst>
              <a:ext uri="{28A0092B-C50C-407E-A947-70E740481C1C}">
                <a14:useLocalDpi xmlns:a14="http://schemas.microsoft.com/office/drawing/2010/main" val="0"/>
              </a:ext>
            </a:extLst>
          </a:blip>
          <a:srcRect l="42969" t="31250" r="5469" b="22917"/>
          <a:stretch>
            <a:fillRect/>
          </a:stretch>
        </p:blipFill>
        <p:spPr bwMode="auto">
          <a:xfrm>
            <a:off x="5562600" y="4191000"/>
            <a:ext cx="3581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28720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247F6-A6B3-BB45-8052-C576E3125091}"/>
              </a:ext>
            </a:extLst>
          </p:cNvPr>
          <p:cNvSpPr/>
          <p:nvPr/>
        </p:nvSpPr>
        <p:spPr>
          <a:xfrm>
            <a:off x="1715126" y="458735"/>
            <a:ext cx="7091039" cy="610680"/>
          </a:xfrm>
          <a:prstGeom prst="rect">
            <a:avLst/>
          </a:prstGeom>
        </p:spPr>
        <p:txBody>
          <a:bodyPr wrap="square">
            <a:spAutoFit/>
          </a:bodyPr>
          <a:lstStyle/>
          <a:p>
            <a:pPr marL="0" marR="0" lvl="0" indent="0" algn="l" defTabSz="457200" rtl="0" eaLnBrk="1" fontAlgn="auto" latinLnBrk="0" hangingPunct="1">
              <a:lnSpc>
                <a:spcPts val="3720"/>
              </a:lnSpc>
              <a:spcBef>
                <a:spcPts val="0"/>
              </a:spcBef>
              <a:spcAft>
                <a:spcPts val="0"/>
              </a:spcAft>
              <a:buClrTx/>
              <a:buSzTx/>
              <a:buFontTx/>
              <a:buNone/>
              <a:tabLst/>
              <a:defRPr/>
            </a:pPr>
            <a:r>
              <a:rPr kumimoji="0" lang="en-GB" sz="4700" b="1" i="0" u="none" strike="noStrike" kern="1200" cap="none" spc="0" normalizeH="0" baseline="0" noProof="0" dirty="0">
                <a:ln>
                  <a:noFill/>
                </a:ln>
                <a:solidFill>
                  <a:prstClr val="white">
                    <a:lumMod val="95000"/>
                  </a:prstClr>
                </a:solidFill>
                <a:effectLst/>
                <a:uLnTx/>
                <a:uFillTx/>
                <a:latin typeface="Calibri"/>
                <a:ea typeface="+mn-ea"/>
                <a:cs typeface="+mn-cs"/>
              </a:rPr>
              <a:t>Water and Climate Change</a:t>
            </a:r>
            <a:endParaRPr kumimoji="0" lang="it-IT" sz="47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Subtitle 2">
            <a:extLst>
              <a:ext uri="{FF2B5EF4-FFF2-40B4-BE49-F238E27FC236}">
                <a16:creationId xmlns:a16="http://schemas.microsoft.com/office/drawing/2014/main" id="{AD55E4DD-904B-764B-B1F9-B23412D0EAF8}"/>
              </a:ext>
            </a:extLst>
          </p:cNvPr>
          <p:cNvSpPr>
            <a:spLocks noGrp="1"/>
          </p:cNvSpPr>
          <p:nvPr>
            <p:ph type="subTitle" idx="1"/>
          </p:nvPr>
        </p:nvSpPr>
        <p:spPr>
          <a:xfrm>
            <a:off x="1851994" y="1493134"/>
            <a:ext cx="6585950" cy="271148"/>
          </a:xfrm>
        </p:spPr>
        <p:txBody>
          <a:bodyPr/>
          <a:lstStyle/>
          <a:p>
            <a:r>
              <a:rPr lang="it-IT" sz="2100" dirty="0"/>
              <a:t>The </a:t>
            </a:r>
            <a:r>
              <a:rPr lang="it-IT" sz="2100" dirty="0" err="1"/>
              <a:t>United</a:t>
            </a:r>
            <a:r>
              <a:rPr lang="it-IT" sz="2100" dirty="0"/>
              <a:t> Nations World Water Development Report 2020</a:t>
            </a:r>
          </a:p>
        </p:txBody>
      </p:sp>
      <p:pic>
        <p:nvPicPr>
          <p:cNvPr id="6" name="Picture 5">
            <a:extLst>
              <a:ext uri="{FF2B5EF4-FFF2-40B4-BE49-F238E27FC236}">
                <a16:creationId xmlns:a16="http://schemas.microsoft.com/office/drawing/2014/main" id="{240D2476-CBC0-3C42-BBC3-4D42C4CADC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994" y="2211658"/>
            <a:ext cx="2742012" cy="3878621"/>
          </a:xfrm>
          <a:prstGeom prst="rect">
            <a:avLst/>
          </a:prstGeom>
        </p:spPr>
      </p:pic>
      <p:pic>
        <p:nvPicPr>
          <p:cNvPr id="5" name="Picture 4">
            <a:extLst>
              <a:ext uri="{FF2B5EF4-FFF2-40B4-BE49-F238E27FC236}">
                <a16:creationId xmlns:a16="http://schemas.microsoft.com/office/drawing/2014/main" id="{52F009F7-D00C-C24D-9838-0F9493E5E8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
          <a:stretch/>
        </p:blipFill>
        <p:spPr>
          <a:xfrm>
            <a:off x="197202" y="2995104"/>
            <a:ext cx="8749596" cy="2160155"/>
          </a:xfrm>
          <a:prstGeom prst="rect">
            <a:avLst/>
          </a:prstGeom>
        </p:spPr>
      </p:pic>
    </p:spTree>
    <p:extLst>
      <p:ext uri="{BB962C8B-B14F-4D97-AF65-F5344CB8AC3E}">
        <p14:creationId xmlns:p14="http://schemas.microsoft.com/office/powerpoint/2010/main" val="5257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1559-F7CC-DA40-A9BB-3F5B360AB577}"/>
              </a:ext>
            </a:extLst>
          </p:cNvPr>
          <p:cNvSpPr>
            <a:spLocks noGrp="1"/>
          </p:cNvSpPr>
          <p:nvPr>
            <p:ph type="ctrTitle"/>
          </p:nvPr>
        </p:nvSpPr>
        <p:spPr>
          <a:xfrm>
            <a:off x="1327315" y="127998"/>
            <a:ext cx="6499921" cy="425733"/>
          </a:xfrm>
        </p:spPr>
        <p:txBody>
          <a:bodyPr/>
          <a:lstStyle/>
          <a:p>
            <a:pPr algn="ctr"/>
            <a:r>
              <a:rPr lang="it-IT" sz="2800" b="1" dirty="0"/>
              <a:t>Water and </a:t>
            </a:r>
            <a:r>
              <a:rPr lang="it-IT" sz="2800" b="1" dirty="0" err="1"/>
              <a:t>Climate</a:t>
            </a:r>
            <a:r>
              <a:rPr lang="it-IT" sz="2800" b="1" dirty="0"/>
              <a:t> </a:t>
            </a:r>
            <a:r>
              <a:rPr lang="it-IT" sz="2800" b="1" dirty="0" err="1"/>
              <a:t>change</a:t>
            </a:r>
            <a:endParaRPr lang="it-IT" sz="2800" b="1" dirty="0"/>
          </a:p>
        </p:txBody>
      </p:sp>
      <p:sp>
        <p:nvSpPr>
          <p:cNvPr id="3" name="Subtitle 2">
            <a:extLst>
              <a:ext uri="{FF2B5EF4-FFF2-40B4-BE49-F238E27FC236}">
                <a16:creationId xmlns:a16="http://schemas.microsoft.com/office/drawing/2014/main" id="{945DC136-BB89-FC4A-BD58-DED901DFF4A3}"/>
              </a:ext>
            </a:extLst>
          </p:cNvPr>
          <p:cNvSpPr>
            <a:spLocks noGrp="1"/>
          </p:cNvSpPr>
          <p:nvPr>
            <p:ph type="body" sz="quarter" idx="17"/>
          </p:nvPr>
        </p:nvSpPr>
        <p:spPr>
          <a:xfrm>
            <a:off x="5239633" y="2150535"/>
            <a:ext cx="3452645" cy="2830243"/>
          </a:xfrm>
        </p:spPr>
        <p:txBody>
          <a:bodyPr>
            <a:normAutofit/>
          </a:bodyPr>
          <a:lstStyle/>
          <a:p>
            <a:pPr>
              <a:lnSpc>
                <a:spcPct val="110000"/>
              </a:lnSpc>
            </a:pPr>
            <a:r>
              <a:rPr lang="en-AU" dirty="0"/>
              <a:t>The hydrological changes induced by climate change will add challenges to the sustainable management of water resources, which are already under severe pressure in many regions of the world, and amplifies water-related extremes such as flood and droughts</a:t>
            </a:r>
            <a:r>
              <a:rPr lang="it-IT" dirty="0"/>
              <a:t> </a:t>
            </a:r>
            <a:endParaRPr lang="it-IT" b="0" dirty="0"/>
          </a:p>
        </p:txBody>
      </p:sp>
      <p:cxnSp>
        <p:nvCxnSpPr>
          <p:cNvPr id="8" name="Straight Connector 7">
            <a:extLst>
              <a:ext uri="{FF2B5EF4-FFF2-40B4-BE49-F238E27FC236}">
                <a16:creationId xmlns:a16="http://schemas.microsoft.com/office/drawing/2014/main" id="{87244900-02B0-5A4B-81A4-FEBE86C88680}"/>
              </a:ext>
            </a:extLst>
          </p:cNvPr>
          <p:cNvCxnSpPr>
            <a:cxnSpLocks/>
          </p:cNvCxnSpPr>
          <p:nvPr/>
        </p:nvCxnSpPr>
        <p:spPr>
          <a:xfrm>
            <a:off x="5330921" y="1984826"/>
            <a:ext cx="523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2B82566-F66E-E44D-BEAF-E6E2A901E1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00" y="1104020"/>
            <a:ext cx="2317173" cy="4765565"/>
          </a:xfrm>
          <a:prstGeom prst="rect">
            <a:avLst/>
          </a:prstGeom>
        </p:spPr>
      </p:pic>
      <p:pic>
        <p:nvPicPr>
          <p:cNvPr id="14" name="Picture 13">
            <a:extLst>
              <a:ext uri="{FF2B5EF4-FFF2-40B4-BE49-F238E27FC236}">
                <a16:creationId xmlns:a16="http://schemas.microsoft.com/office/drawing/2014/main" id="{F3565812-86C6-5140-BF9D-B5860064F4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9235" y="1100955"/>
            <a:ext cx="2445327" cy="4765565"/>
          </a:xfrm>
          <a:prstGeom prst="rect">
            <a:avLst/>
          </a:prstGeom>
        </p:spPr>
      </p:pic>
    </p:spTree>
    <p:extLst>
      <p:ext uri="{BB962C8B-B14F-4D97-AF65-F5344CB8AC3E}">
        <p14:creationId xmlns:p14="http://schemas.microsoft.com/office/powerpoint/2010/main" val="2265542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1559-F7CC-DA40-A9BB-3F5B360AB577}"/>
              </a:ext>
            </a:extLst>
          </p:cNvPr>
          <p:cNvSpPr>
            <a:spLocks noGrp="1"/>
          </p:cNvSpPr>
          <p:nvPr>
            <p:ph type="ctrTitle"/>
          </p:nvPr>
        </p:nvSpPr>
        <p:spPr>
          <a:xfrm>
            <a:off x="1327315" y="127998"/>
            <a:ext cx="6499921" cy="425733"/>
          </a:xfrm>
        </p:spPr>
        <p:txBody>
          <a:bodyPr/>
          <a:lstStyle/>
          <a:p>
            <a:pPr algn="ctr"/>
            <a:r>
              <a:rPr lang="en-GB" b="1" dirty="0"/>
              <a:t>Impacts on Water Resources</a:t>
            </a:r>
            <a:endParaRPr lang="it-IT" sz="2800" b="1" dirty="0"/>
          </a:p>
        </p:txBody>
      </p:sp>
      <p:grpSp>
        <p:nvGrpSpPr>
          <p:cNvPr id="8" name="Group 7">
            <a:extLst>
              <a:ext uri="{FF2B5EF4-FFF2-40B4-BE49-F238E27FC236}">
                <a16:creationId xmlns:a16="http://schemas.microsoft.com/office/drawing/2014/main" id="{AF3E3D0F-B390-F947-A756-080C757E303A}"/>
              </a:ext>
            </a:extLst>
          </p:cNvPr>
          <p:cNvGrpSpPr/>
          <p:nvPr/>
        </p:nvGrpSpPr>
        <p:grpSpPr>
          <a:xfrm>
            <a:off x="272843" y="1090914"/>
            <a:ext cx="7554393" cy="4964574"/>
            <a:chOff x="272843" y="1090914"/>
            <a:chExt cx="7554393" cy="4964574"/>
          </a:xfrm>
        </p:grpSpPr>
        <p:pic>
          <p:nvPicPr>
            <p:cNvPr id="4" name="Picture 3">
              <a:extLst>
                <a:ext uri="{FF2B5EF4-FFF2-40B4-BE49-F238E27FC236}">
                  <a16:creationId xmlns:a16="http://schemas.microsoft.com/office/drawing/2014/main" id="{07972486-BAF0-AC40-9D50-6C7F9DB4C00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2843" y="1584312"/>
              <a:ext cx="7107313" cy="4125823"/>
            </a:xfrm>
            <a:prstGeom prst="rect">
              <a:avLst/>
            </a:prstGeom>
          </p:spPr>
        </p:pic>
        <p:sp>
          <p:nvSpPr>
            <p:cNvPr id="22" name="Subtitle 2">
              <a:extLst>
                <a:ext uri="{FF2B5EF4-FFF2-40B4-BE49-F238E27FC236}">
                  <a16:creationId xmlns:a16="http://schemas.microsoft.com/office/drawing/2014/main" id="{64A9AA7B-01C6-8744-B18D-48012F8F4E8C}"/>
                </a:ext>
              </a:extLst>
            </p:cNvPr>
            <p:cNvSpPr txBox="1">
              <a:spLocks/>
            </p:cNvSpPr>
            <p:nvPr/>
          </p:nvSpPr>
          <p:spPr>
            <a:xfrm>
              <a:off x="5300602" y="5797685"/>
              <a:ext cx="1981331" cy="257803"/>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800" b="0" i="1" u="none" strike="noStrike" kern="1200" cap="none" spc="0" normalizeH="0" baseline="0" noProof="0" dirty="0">
                  <a:ln>
                    <a:noFill/>
                  </a:ln>
                  <a:solidFill>
                    <a:srgbClr val="024A84"/>
                  </a:solidFill>
                  <a:effectLst/>
                  <a:uLnTx/>
                  <a:uFillTx/>
                  <a:latin typeface="Calibri"/>
                  <a:ea typeface="+mn-ea"/>
                  <a:cs typeface="+mn-cs"/>
                </a:rPr>
                <a:t>Source: AQUASTAT (2010). </a:t>
              </a:r>
            </a:p>
          </p:txBody>
        </p:sp>
        <p:sp>
          <p:nvSpPr>
            <p:cNvPr id="23" name="Subtitle 2">
              <a:extLst>
                <a:ext uri="{FF2B5EF4-FFF2-40B4-BE49-F238E27FC236}">
                  <a16:creationId xmlns:a16="http://schemas.microsoft.com/office/drawing/2014/main" id="{760ABD28-B32E-7842-AEEB-CF40B6663198}"/>
                </a:ext>
              </a:extLst>
            </p:cNvPr>
            <p:cNvSpPr txBox="1">
              <a:spLocks/>
            </p:cNvSpPr>
            <p:nvPr/>
          </p:nvSpPr>
          <p:spPr>
            <a:xfrm>
              <a:off x="272844" y="5797685"/>
              <a:ext cx="3180476" cy="257803"/>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1000" b="0" i="0" u="none" strike="noStrike" kern="1200" cap="none" spc="0" normalizeH="0" baseline="0" noProof="0" dirty="0">
                  <a:ln>
                    <a:noFill/>
                  </a:ln>
                  <a:solidFill>
                    <a:srgbClr val="0070C0"/>
                  </a:solidFill>
                  <a:effectLst/>
                  <a:uLnTx/>
                  <a:uFillTx/>
                  <a:latin typeface="Calibri"/>
                  <a:ea typeface="+mn-ea"/>
                  <a:cs typeface="+mn-cs"/>
                </a:rPr>
                <a:t>Note: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Evaporation</a:t>
              </a:r>
              <a:r>
                <a:rPr kumimoji="0" lang="it-IT" sz="1000" b="0" i="0" u="none" strike="noStrike" kern="1200" cap="none" spc="0" normalizeH="0" baseline="0" noProof="0" dirty="0">
                  <a:ln>
                    <a:noFill/>
                  </a:ln>
                  <a:solidFill>
                    <a:srgbClr val="0070C0"/>
                  </a:solidFill>
                  <a:effectLst/>
                  <a:uLnTx/>
                  <a:uFillTx/>
                  <a:latin typeface="Calibri"/>
                  <a:ea typeface="+mn-ea"/>
                  <a:cs typeface="+mn-cs"/>
                </a:rPr>
                <a:t> from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artificial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lakes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p>
          </p:txBody>
        </p:sp>
        <p:sp>
          <p:nvSpPr>
            <p:cNvPr id="3" name="TextBox 2">
              <a:extLst>
                <a:ext uri="{FF2B5EF4-FFF2-40B4-BE49-F238E27FC236}">
                  <a16:creationId xmlns:a16="http://schemas.microsoft.com/office/drawing/2014/main" id="{DABA149E-7B07-5441-A910-7D8A6CFF5DDA}"/>
                </a:ext>
              </a:extLst>
            </p:cNvPr>
            <p:cNvSpPr txBox="1"/>
            <p:nvPr/>
          </p:nvSpPr>
          <p:spPr>
            <a:xfrm>
              <a:off x="1299635" y="1090914"/>
              <a:ext cx="6527601"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4983"/>
                  </a:solidFill>
                  <a:effectLst/>
                  <a:uLnTx/>
                  <a:uFillTx/>
                  <a:latin typeface="Calibri"/>
                  <a:ea typeface="+mn-ea"/>
                  <a:cs typeface="+mn-cs"/>
                </a:rPr>
                <a:t>Figure 14  </a:t>
              </a:r>
              <a:r>
                <a:rPr kumimoji="0" lang="it-IT" sz="1500" b="1" i="0" u="none" strike="noStrike" kern="1200" cap="none" spc="0" normalizeH="0" baseline="0" noProof="0" dirty="0">
                  <a:ln>
                    <a:noFill/>
                  </a:ln>
                  <a:solidFill>
                    <a:srgbClr val="0070C0"/>
                  </a:solidFill>
                  <a:effectLst/>
                  <a:uLnTx/>
                  <a:uFillTx/>
                  <a:latin typeface="Calibri"/>
                  <a:ea typeface="+mn-ea"/>
                  <a:cs typeface="+mn-cs"/>
                </a:rPr>
                <a:t>Global water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withdrawals</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throughout</a:t>
              </a:r>
              <a:r>
                <a:rPr kumimoji="0" lang="it-IT" sz="1500" b="1" i="0" u="none" strike="noStrike" kern="1200" cap="none" spc="0" normalizeH="0" baseline="0" noProof="0" dirty="0">
                  <a:ln>
                    <a:noFill/>
                  </a:ln>
                  <a:solidFill>
                    <a:srgbClr val="0070C0"/>
                  </a:solidFill>
                  <a:effectLst/>
                  <a:uLnTx/>
                  <a:uFillTx/>
                  <a:latin typeface="Calibri"/>
                  <a:ea typeface="+mn-ea"/>
                  <a:cs typeface="+mn-cs"/>
                </a:rPr>
                <a:t> the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previous</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century</a:t>
              </a:r>
              <a:endParaRPr kumimoji="0" lang="it-IT" sz="1500" b="1" i="0" u="none" strike="noStrike" kern="1200" cap="none" spc="0" normalizeH="0" baseline="0" noProof="0" dirty="0">
                <a:ln>
                  <a:noFill/>
                </a:ln>
                <a:solidFill>
                  <a:srgbClr val="0070C0"/>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DA6B6F86-0647-F64A-98AA-3BBBEE78B82B}"/>
              </a:ext>
            </a:extLst>
          </p:cNvPr>
          <p:cNvGrpSpPr/>
          <p:nvPr/>
        </p:nvGrpSpPr>
        <p:grpSpPr>
          <a:xfrm>
            <a:off x="817777" y="1090914"/>
            <a:ext cx="7611180" cy="5196089"/>
            <a:chOff x="817777" y="1090914"/>
            <a:chExt cx="7611180" cy="5196089"/>
          </a:xfrm>
        </p:grpSpPr>
        <p:pic>
          <p:nvPicPr>
            <p:cNvPr id="26" name="Picture 25">
              <a:extLst>
                <a:ext uri="{FF2B5EF4-FFF2-40B4-BE49-F238E27FC236}">
                  <a16:creationId xmlns:a16="http://schemas.microsoft.com/office/drawing/2014/main" id="{E26DEF57-5EE0-804F-8EC8-1CC0889CF4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777" y="1577647"/>
              <a:ext cx="7611180" cy="3833437"/>
            </a:xfrm>
            <a:prstGeom prst="rect">
              <a:avLst/>
            </a:prstGeom>
          </p:spPr>
        </p:pic>
        <p:sp>
          <p:nvSpPr>
            <p:cNvPr id="27" name="Subtitle 2">
              <a:extLst>
                <a:ext uri="{FF2B5EF4-FFF2-40B4-BE49-F238E27FC236}">
                  <a16:creationId xmlns:a16="http://schemas.microsoft.com/office/drawing/2014/main" id="{BAFCFE31-6176-4548-A634-0E11D71EF45F}"/>
                </a:ext>
              </a:extLst>
            </p:cNvPr>
            <p:cNvSpPr txBox="1">
              <a:spLocks/>
            </p:cNvSpPr>
            <p:nvPr/>
          </p:nvSpPr>
          <p:spPr>
            <a:xfrm>
              <a:off x="817777" y="5574652"/>
              <a:ext cx="7611180" cy="281399"/>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1000" b="0" i="0" u="none" strike="noStrike" kern="1200" cap="none" spc="0" normalizeH="0" baseline="0" noProof="0" dirty="0">
                  <a:ln>
                    <a:noFill/>
                  </a:ln>
                  <a:solidFill>
                    <a:srgbClr val="0070C0"/>
                  </a:solidFill>
                  <a:effectLst/>
                  <a:uLnTx/>
                  <a:uFillTx/>
                  <a:latin typeface="Calibri"/>
                  <a:ea typeface="+mn-ea"/>
                  <a:cs typeface="+mn-cs"/>
                </a:rPr>
                <a:t>Note: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This</a:t>
              </a:r>
              <a:r>
                <a:rPr kumimoji="0" lang="it-IT" sz="1000" b="0" i="0" u="none" strike="noStrike" kern="1200" cap="none" spc="0" normalizeH="0" baseline="0" noProof="0" dirty="0">
                  <a:ln>
                    <a:noFill/>
                  </a:ln>
                  <a:solidFill>
                    <a:srgbClr val="0070C0"/>
                  </a:solidFill>
                  <a:effectLst/>
                  <a:uLnTx/>
                  <a:uFillTx/>
                  <a:latin typeface="Calibri"/>
                  <a:ea typeface="+mn-ea"/>
                  <a:cs typeface="+mn-cs"/>
                </a:rPr>
                <a:t> figure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depicts</a:t>
              </a:r>
              <a:r>
                <a:rPr kumimoji="0" lang="it-IT" sz="1000" b="0" i="0" u="none" strike="noStrike" kern="1200" cap="none" spc="0" normalizeH="0" baseline="0" noProof="0" dirty="0">
                  <a:ln>
                    <a:noFill/>
                  </a:ln>
                  <a:solidFill>
                    <a:srgbClr val="0070C0"/>
                  </a:solidFill>
                  <a:effectLst/>
                  <a:uLnTx/>
                  <a:uFillTx/>
                  <a:latin typeface="Calibri"/>
                  <a:ea typeface="+mn-ea"/>
                  <a:cs typeface="+mn-cs"/>
                </a:rPr>
                <a:t> the relative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change</a:t>
              </a:r>
              <a:r>
                <a:rPr kumimoji="0" lang="it-IT" sz="1000" b="0" i="0" u="none" strike="noStrike" kern="1200" cap="none" spc="0" normalizeH="0" baseline="0" noProof="0" dirty="0">
                  <a:ln>
                    <a:noFill/>
                  </a:ln>
                  <a:solidFill>
                    <a:srgbClr val="0070C0"/>
                  </a:solidFill>
                  <a:effectLst/>
                  <a:uLnTx/>
                  <a:uFillTx/>
                  <a:latin typeface="Calibri"/>
                  <a:ea typeface="+mn-ea"/>
                  <a:cs typeface="+mn-cs"/>
                </a:rPr>
                <a:t> in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annual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discharge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at</a:t>
              </a:r>
              <a:r>
                <a:rPr kumimoji="0" lang="it-IT" sz="1000" b="0" i="0" u="none" strike="noStrike" kern="1200" cap="none" spc="0" normalizeH="0" baseline="0" noProof="0" dirty="0">
                  <a:ln>
                    <a:noFill/>
                  </a:ln>
                  <a:solidFill>
                    <a:srgbClr val="0070C0"/>
                  </a:solidFill>
                  <a:effectLst/>
                  <a:uLnTx/>
                  <a:uFillTx/>
                  <a:latin typeface="Calibri"/>
                  <a:ea typeface="+mn-ea"/>
                  <a:cs typeface="+mn-cs"/>
                </a:rPr>
                <a:t> 2°C temperature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increase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compared</a:t>
              </a:r>
              <a:r>
                <a:rPr kumimoji="0" lang="it-IT" sz="1000" b="0" i="0" u="none" strike="noStrike" kern="1200" cap="none" spc="0" normalizeH="0" baseline="0" noProof="0" dirty="0">
                  <a:ln>
                    <a:noFill/>
                  </a:ln>
                  <a:solidFill>
                    <a:srgbClr val="0070C0"/>
                  </a:solidFill>
                  <a:effectLst/>
                  <a:uLnTx/>
                  <a:uFillTx/>
                  <a:latin typeface="Calibri"/>
                  <a:ea typeface="+mn-ea"/>
                  <a:cs typeface="+mn-cs"/>
                </a:rPr>
                <a:t> with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present</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day</a:t>
              </a:r>
              <a:r>
                <a:rPr kumimoji="0" lang="it-IT" sz="1000" b="0" i="0" u="none" strike="noStrike" kern="1200" cap="none" spc="0" normalizeH="0" baseline="0" noProof="0" dirty="0">
                  <a:ln>
                    <a:noFill/>
                  </a:ln>
                  <a:solidFill>
                    <a:srgbClr val="0070C0"/>
                  </a:solidFill>
                  <a:effectLst/>
                  <a:uLnTx/>
                  <a:uFillTx/>
                  <a:latin typeface="Calibri"/>
                  <a:ea typeface="+mn-ea"/>
                  <a:cs typeface="+mn-cs"/>
                </a:rPr>
                <a:t>, under RCP8.5. </a:t>
              </a:r>
            </a:p>
          </p:txBody>
        </p:sp>
        <p:sp>
          <p:nvSpPr>
            <p:cNvPr id="28" name="Subtitle 2">
              <a:extLst>
                <a:ext uri="{FF2B5EF4-FFF2-40B4-BE49-F238E27FC236}">
                  <a16:creationId xmlns:a16="http://schemas.microsoft.com/office/drawing/2014/main" id="{18F8A039-FE08-D947-9848-ABF63528CB57}"/>
                </a:ext>
              </a:extLst>
            </p:cNvPr>
            <p:cNvSpPr txBox="1">
              <a:spLocks/>
            </p:cNvSpPr>
            <p:nvPr/>
          </p:nvSpPr>
          <p:spPr>
            <a:xfrm>
              <a:off x="1275796" y="5916274"/>
              <a:ext cx="6627749" cy="370729"/>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800" b="0" i="1" u="none" strike="noStrike" kern="1200" cap="none" spc="0" normalizeH="0" baseline="0" noProof="0" dirty="0">
                  <a:ln>
                    <a:noFill/>
                  </a:ln>
                  <a:solidFill>
                    <a:srgbClr val="024A84"/>
                  </a:solidFill>
                  <a:effectLst/>
                  <a:uLnTx/>
                  <a:uFillTx/>
                  <a:latin typeface="Calibri"/>
                  <a:ea typeface="+mn-ea"/>
                  <a:cs typeface="+mn-cs"/>
                </a:rPr>
                <a:t>Source: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Schewe</a:t>
              </a:r>
              <a:r>
                <a:rPr kumimoji="0" lang="it-IT" sz="800" b="0" i="1" u="none" strike="noStrike" kern="1200" cap="none" spc="0" normalizeH="0" baseline="0" noProof="0" dirty="0">
                  <a:ln>
                    <a:noFill/>
                  </a:ln>
                  <a:solidFill>
                    <a:srgbClr val="024A84"/>
                  </a:solidFill>
                  <a:effectLst/>
                  <a:uLnTx/>
                  <a:uFillTx/>
                  <a:latin typeface="Calibri"/>
                  <a:ea typeface="+mn-ea"/>
                  <a:cs typeface="+mn-cs"/>
                </a:rPr>
                <a:t> et al. (2014, fig. 1, p. 3246). The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Attribution</a:t>
              </a:r>
              <a:r>
                <a:rPr kumimoji="0" lang="it-IT" sz="800" b="0" i="1" u="none" strike="noStrike" kern="1200" cap="none" spc="0" normalizeH="0" baseline="0" noProof="0" dirty="0">
                  <a:ln>
                    <a:noFill/>
                  </a:ln>
                  <a:solidFill>
                    <a:srgbClr val="024A84"/>
                  </a:solidFill>
                  <a:effectLst/>
                  <a:uLnTx/>
                  <a:uFillTx/>
                  <a:latin typeface="Calibri"/>
                  <a:ea typeface="+mn-ea"/>
                  <a:cs typeface="+mn-cs"/>
                </a:rPr>
                <a:t> Share-</a:t>
              </a:r>
              <a:r>
                <a:rPr kumimoji="0" lang="it-IT" sz="800" b="0" i="1" u="none" strike="noStrike" kern="1200" cap="none" spc="0" normalizeH="0" baseline="0" noProof="0" dirty="0" err="1">
                  <a:ln>
                    <a:noFill/>
                  </a:ln>
                  <a:solidFill>
                    <a:srgbClr val="024A84"/>
                  </a:solidFill>
                  <a:effectLst/>
                  <a:uLnTx/>
                  <a:uFillTx/>
                  <a:latin typeface="Calibri"/>
                  <a:ea typeface="+mn-ea"/>
                  <a:cs typeface="+mn-cs"/>
                </a:rPr>
                <a:t>Alike</a:t>
              </a:r>
              <a:r>
                <a:rPr kumimoji="0" lang="it-IT" sz="800" b="0" i="1" u="none" strike="noStrike" kern="1200" cap="none" spc="0" normalizeH="0" baseline="0" noProof="0" dirty="0">
                  <a:ln>
                    <a:noFill/>
                  </a:ln>
                  <a:solidFill>
                    <a:srgbClr val="024A84"/>
                  </a:solidFill>
                  <a:effectLst/>
                  <a:uLnTx/>
                  <a:uFillTx/>
                  <a:latin typeface="Calibri"/>
                  <a:ea typeface="+mn-ea"/>
                  <a:cs typeface="+mn-cs"/>
                </a:rPr>
                <a:t> 3.0 IGO (CC BY-SA 3.0 IGO)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licence</a:t>
              </a:r>
              <a:r>
                <a:rPr kumimoji="0" lang="it-IT" sz="800" b="0" i="1" u="none" strike="noStrike" kern="1200" cap="none" spc="0" normalizeH="0" baseline="0" noProof="0" dirty="0">
                  <a:ln>
                    <a:noFill/>
                  </a:ln>
                  <a:solidFill>
                    <a:srgbClr val="024A84"/>
                  </a:solidFill>
                  <a:effectLst/>
                  <a:uLnTx/>
                  <a:uFillTx/>
                  <a:latin typeface="Calibri"/>
                  <a:ea typeface="+mn-ea"/>
                  <a:cs typeface="+mn-cs"/>
                </a:rPr>
                <a:t>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does</a:t>
              </a:r>
              <a:r>
                <a:rPr kumimoji="0" lang="it-IT" sz="800" b="0" i="1" u="none" strike="noStrike" kern="1200" cap="none" spc="0" normalizeH="0" baseline="0" noProof="0" dirty="0">
                  <a:ln>
                    <a:noFill/>
                  </a:ln>
                  <a:solidFill>
                    <a:srgbClr val="024A84"/>
                  </a:solidFill>
                  <a:effectLst/>
                  <a:uLnTx/>
                  <a:uFillTx/>
                  <a:latin typeface="Calibri"/>
                  <a:ea typeface="+mn-ea"/>
                  <a:cs typeface="+mn-cs"/>
                </a:rPr>
                <a:t>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not</a:t>
              </a:r>
              <a:r>
                <a:rPr kumimoji="0" lang="it-IT" sz="800" b="0" i="1" u="none" strike="noStrike" kern="1200" cap="none" spc="0" normalizeH="0" baseline="0" noProof="0" dirty="0">
                  <a:ln>
                    <a:noFill/>
                  </a:ln>
                  <a:solidFill>
                    <a:srgbClr val="024A84"/>
                  </a:solidFill>
                  <a:effectLst/>
                  <a:uLnTx/>
                  <a:uFillTx/>
                  <a:latin typeface="Calibri"/>
                  <a:ea typeface="+mn-ea"/>
                  <a:cs typeface="+mn-cs"/>
                </a:rPr>
                <a:t>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apply</a:t>
              </a:r>
              <a:r>
                <a:rPr kumimoji="0" lang="it-IT" sz="800" b="0" i="1" u="none" strike="noStrike" kern="1200" cap="none" spc="0" normalizeH="0" baseline="0" noProof="0" dirty="0">
                  <a:ln>
                    <a:noFill/>
                  </a:ln>
                  <a:solidFill>
                    <a:srgbClr val="024A84"/>
                  </a:solidFill>
                  <a:effectLst/>
                  <a:uLnTx/>
                  <a:uFillTx/>
                  <a:latin typeface="Calibri"/>
                  <a:ea typeface="+mn-ea"/>
                  <a:cs typeface="+mn-cs"/>
                </a:rPr>
                <a:t> to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this</a:t>
              </a:r>
              <a:r>
                <a:rPr kumimoji="0" lang="it-IT" sz="800" b="0" i="1" u="none" strike="noStrike" kern="1200" cap="none" spc="0" normalizeH="0" baseline="0" noProof="0" dirty="0">
                  <a:ln>
                    <a:noFill/>
                  </a:ln>
                  <a:solidFill>
                    <a:srgbClr val="024A84"/>
                  </a:solidFill>
                  <a:effectLst/>
                  <a:uLnTx/>
                  <a:uFillTx/>
                  <a:latin typeface="Calibri"/>
                  <a:ea typeface="+mn-ea"/>
                  <a:cs typeface="+mn-cs"/>
                </a:rPr>
                <a:t> figure.</a:t>
              </a:r>
            </a:p>
          </p:txBody>
        </p:sp>
        <p:sp>
          <p:nvSpPr>
            <p:cNvPr id="29" name="TextBox 28">
              <a:extLst>
                <a:ext uri="{FF2B5EF4-FFF2-40B4-BE49-F238E27FC236}">
                  <a16:creationId xmlns:a16="http://schemas.microsoft.com/office/drawing/2014/main" id="{EEF26620-0F2C-5744-ACC1-6B5331EDB2F5}"/>
                </a:ext>
              </a:extLst>
            </p:cNvPr>
            <p:cNvSpPr txBox="1"/>
            <p:nvPr/>
          </p:nvSpPr>
          <p:spPr>
            <a:xfrm>
              <a:off x="1299635" y="1090914"/>
              <a:ext cx="6527601"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4983"/>
                  </a:solidFill>
                  <a:effectLst/>
                  <a:uLnTx/>
                  <a:uFillTx/>
                  <a:latin typeface="Calibri"/>
                  <a:ea typeface="+mn-ea"/>
                  <a:cs typeface="+mn-cs"/>
                </a:rPr>
                <a:t>Figure 8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Climate</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change</a:t>
              </a:r>
              <a:r>
                <a:rPr kumimoji="0" lang="it-IT" sz="1500" b="1" i="0" u="none" strike="noStrike" kern="1200" cap="none" spc="0" normalizeH="0" baseline="0" noProof="0" dirty="0">
                  <a:ln>
                    <a:noFill/>
                  </a:ln>
                  <a:solidFill>
                    <a:srgbClr val="0070C0"/>
                  </a:solidFill>
                  <a:effectLst/>
                  <a:uLnTx/>
                  <a:uFillTx/>
                  <a:latin typeface="Calibri"/>
                  <a:ea typeface="+mn-ea"/>
                  <a:cs typeface="+mn-cs"/>
                </a:rPr>
                <a:t> scenario trends in water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availability</a:t>
              </a:r>
              <a:endParaRPr kumimoji="0" lang="it-IT" sz="1500" b="1" i="0" u="none" strike="noStrike" kern="1200" cap="none" spc="0" normalizeH="0" baseline="0" noProof="0" dirty="0">
                <a:ln>
                  <a:noFill/>
                </a:ln>
                <a:solidFill>
                  <a:srgbClr val="0070C0"/>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702FB514-9204-1842-BCD3-350AB9B3F29D}"/>
              </a:ext>
            </a:extLst>
          </p:cNvPr>
          <p:cNvGrpSpPr/>
          <p:nvPr/>
        </p:nvGrpSpPr>
        <p:grpSpPr>
          <a:xfrm>
            <a:off x="549895" y="1090914"/>
            <a:ext cx="8054760" cy="5071410"/>
            <a:chOff x="549895" y="1090914"/>
            <a:chExt cx="8054760" cy="5071410"/>
          </a:xfrm>
        </p:grpSpPr>
        <p:pic>
          <p:nvPicPr>
            <p:cNvPr id="31" name="Picture 30">
              <a:extLst>
                <a:ext uri="{FF2B5EF4-FFF2-40B4-BE49-F238E27FC236}">
                  <a16:creationId xmlns:a16="http://schemas.microsoft.com/office/drawing/2014/main" id="{0EAC2755-000D-494A-B40E-BA303B2A2D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9030" y="1889798"/>
              <a:ext cx="6498206" cy="3531967"/>
            </a:xfrm>
            <a:prstGeom prst="rect">
              <a:avLst/>
            </a:prstGeom>
          </p:spPr>
        </p:pic>
        <p:sp>
          <p:nvSpPr>
            <p:cNvPr id="32" name="Subtitle 2">
              <a:extLst>
                <a:ext uri="{FF2B5EF4-FFF2-40B4-BE49-F238E27FC236}">
                  <a16:creationId xmlns:a16="http://schemas.microsoft.com/office/drawing/2014/main" id="{1B048A05-3765-194B-A8F1-F98A54A13290}"/>
                </a:ext>
              </a:extLst>
            </p:cNvPr>
            <p:cNvSpPr txBox="1">
              <a:spLocks/>
            </p:cNvSpPr>
            <p:nvPr/>
          </p:nvSpPr>
          <p:spPr>
            <a:xfrm>
              <a:off x="3420150" y="5942994"/>
              <a:ext cx="2303699" cy="219330"/>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800" b="0" i="1" u="none" strike="noStrike" kern="1200" cap="none" spc="0" normalizeH="0" baseline="0" noProof="0" dirty="0">
                  <a:ln>
                    <a:noFill/>
                  </a:ln>
                  <a:solidFill>
                    <a:srgbClr val="024A84"/>
                  </a:solidFill>
                  <a:effectLst/>
                  <a:uLnTx/>
                  <a:uFillTx/>
                  <a:latin typeface="Calibri"/>
                  <a:ea typeface="+mn-ea"/>
                  <a:cs typeface="+mn-cs"/>
                </a:rPr>
                <a:t>Source: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Polade</a:t>
              </a:r>
              <a:r>
                <a:rPr kumimoji="0" lang="it-IT" sz="800" b="0" i="1" u="none" strike="noStrike" kern="1200" cap="none" spc="0" normalizeH="0" baseline="0" noProof="0" dirty="0">
                  <a:ln>
                    <a:noFill/>
                  </a:ln>
                  <a:solidFill>
                    <a:srgbClr val="024A84"/>
                  </a:solidFill>
                  <a:effectLst/>
                  <a:uLnTx/>
                  <a:uFillTx/>
                  <a:latin typeface="Calibri"/>
                  <a:ea typeface="+mn-ea"/>
                  <a:cs typeface="+mn-cs"/>
                </a:rPr>
                <a:t> et al. (2014, fig. 2). </a:t>
              </a:r>
            </a:p>
          </p:txBody>
        </p:sp>
        <p:sp>
          <p:nvSpPr>
            <p:cNvPr id="33" name="Subtitle 2">
              <a:extLst>
                <a:ext uri="{FF2B5EF4-FFF2-40B4-BE49-F238E27FC236}">
                  <a16:creationId xmlns:a16="http://schemas.microsoft.com/office/drawing/2014/main" id="{8DF41072-2B7B-2C42-81C9-6B886F34C7BC}"/>
                </a:ext>
              </a:extLst>
            </p:cNvPr>
            <p:cNvSpPr txBox="1">
              <a:spLocks/>
            </p:cNvSpPr>
            <p:nvPr/>
          </p:nvSpPr>
          <p:spPr>
            <a:xfrm>
              <a:off x="629467" y="5560081"/>
              <a:ext cx="7885065" cy="382913"/>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1000" b="0" i="0" u="none" strike="noStrike" kern="1200" cap="none" spc="0" normalizeH="0" baseline="0" noProof="0" dirty="0">
                  <a:ln>
                    <a:noFill/>
                  </a:ln>
                  <a:solidFill>
                    <a:srgbClr val="0070C0"/>
                  </a:solidFill>
                  <a:effectLst/>
                  <a:uLnTx/>
                  <a:uFillTx/>
                  <a:latin typeface="Calibri"/>
                  <a:ea typeface="+mn-ea"/>
                  <a:cs typeface="+mn-cs"/>
                </a:rPr>
                <a:t>Note: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Stippling</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indicates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areas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where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at</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least</a:t>
              </a:r>
              <a:r>
                <a:rPr kumimoji="0" lang="it-IT" sz="1000" b="0" i="0" u="none" strike="noStrike" kern="1200" cap="none" spc="0" normalizeH="0" baseline="0" noProof="0" dirty="0">
                  <a:ln>
                    <a:noFill/>
                  </a:ln>
                  <a:solidFill>
                    <a:srgbClr val="0070C0"/>
                  </a:solidFill>
                  <a:effectLst/>
                  <a:uLnTx/>
                  <a:uFillTx/>
                  <a:latin typeface="Calibri"/>
                  <a:ea typeface="+mn-ea"/>
                  <a:cs typeface="+mn-cs"/>
                </a:rPr>
                <a:t> 70% of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models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agree</a:t>
              </a:r>
              <a:r>
                <a:rPr kumimoji="0" lang="it-IT" sz="1000" b="0" i="0" u="none" strike="noStrike" kern="1200" cap="none" spc="0" normalizeH="0" baseline="0" noProof="0" dirty="0">
                  <a:ln>
                    <a:noFill/>
                  </a:ln>
                  <a:solidFill>
                    <a:srgbClr val="0070C0"/>
                  </a:solidFill>
                  <a:effectLst/>
                  <a:uLnTx/>
                  <a:uFillTx/>
                  <a:latin typeface="Calibri"/>
                  <a:ea typeface="+mn-ea"/>
                  <a:cs typeface="+mn-cs"/>
                </a:rPr>
                <a:t> on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sign</a:t>
              </a:r>
              <a:r>
                <a:rPr kumimoji="0" lang="it-IT" sz="1000" b="0" i="0" u="none" strike="noStrike" kern="1200" cap="none" spc="0" normalizeH="0" baseline="0" noProof="0" dirty="0">
                  <a:ln>
                    <a:noFill/>
                  </a:ln>
                  <a:solidFill>
                    <a:srgbClr val="0070C0"/>
                  </a:solidFill>
                  <a:effectLst/>
                  <a:uLnTx/>
                  <a:uFillTx/>
                  <a:latin typeface="Calibri"/>
                  <a:ea typeface="+mn-ea"/>
                  <a:cs typeface="+mn-cs"/>
                </a:rPr>
                <a:t> of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change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Graph</a:t>
              </a:r>
              <a:r>
                <a:rPr kumimoji="0" lang="it-IT" sz="1000" b="0" i="0" u="none" strike="noStrike" kern="1200" cap="none" spc="0" normalizeH="0" baseline="0" noProof="0" dirty="0">
                  <a:ln>
                    <a:noFill/>
                  </a:ln>
                  <a:solidFill>
                    <a:srgbClr val="0070C0"/>
                  </a:solidFill>
                  <a:effectLst/>
                  <a:uLnTx/>
                  <a:uFillTx/>
                  <a:latin typeface="Calibri"/>
                  <a:ea typeface="+mn-ea"/>
                  <a:cs typeface="+mn-cs"/>
                </a:rPr>
                <a:t> to the right: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zonal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mean</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values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p>
          </p:txBody>
        </p:sp>
        <p:sp>
          <p:nvSpPr>
            <p:cNvPr id="34" name="TextBox 33">
              <a:extLst>
                <a:ext uri="{FF2B5EF4-FFF2-40B4-BE49-F238E27FC236}">
                  <a16:creationId xmlns:a16="http://schemas.microsoft.com/office/drawing/2014/main" id="{79AE564F-BDD5-EB43-BBC4-224A6C22ADD7}"/>
                </a:ext>
              </a:extLst>
            </p:cNvPr>
            <p:cNvSpPr txBox="1"/>
            <p:nvPr/>
          </p:nvSpPr>
          <p:spPr>
            <a:xfrm>
              <a:off x="549895" y="1090914"/>
              <a:ext cx="805476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4983"/>
                  </a:solidFill>
                  <a:effectLst/>
                  <a:uLnTx/>
                  <a:uFillTx/>
                  <a:latin typeface="Calibri"/>
                  <a:ea typeface="+mn-ea"/>
                  <a:cs typeface="+mn-cs"/>
                </a:rPr>
                <a:t>Figure 6  </a:t>
              </a:r>
              <a:r>
                <a:rPr kumimoji="0" lang="it-IT" sz="1500" b="1" i="0" u="none" strike="noStrike" kern="1200" cap="none" spc="0" normalizeH="0" baseline="0" noProof="0" dirty="0">
                  <a:ln>
                    <a:noFill/>
                  </a:ln>
                  <a:solidFill>
                    <a:srgbClr val="0070C0"/>
                  </a:solidFill>
                  <a:effectLst/>
                  <a:uLnTx/>
                  <a:uFillTx/>
                  <a:latin typeface="Calibri"/>
                  <a:ea typeface="+mn-ea"/>
                  <a:cs typeface="+mn-cs"/>
                </a:rPr>
                <a:t>CMIP5 multi-model ensemble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average</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mean</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change</a:t>
              </a:r>
              <a:r>
                <a:rPr kumimoji="0" lang="it-IT" sz="1500" b="1" i="0" u="none" strike="noStrike" kern="1200" cap="none" spc="0" normalizeH="0" baseline="0" noProof="0" dirty="0">
                  <a:ln>
                    <a:noFill/>
                  </a:ln>
                  <a:solidFill>
                    <a:srgbClr val="0070C0"/>
                  </a:solidFill>
                  <a:effectLst/>
                  <a:uLnTx/>
                  <a:uFillTx/>
                  <a:latin typeface="Calibri"/>
                  <a:ea typeface="+mn-ea"/>
                  <a:cs typeface="+mn-cs"/>
                </a:rPr>
                <a:t> in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frequency</a:t>
              </a:r>
              <a:r>
                <a:rPr kumimoji="0" lang="it-IT" sz="1500" b="1" i="0" u="none" strike="noStrike" kern="1200" cap="none" spc="0" normalizeH="0" baseline="0" noProof="0" dirty="0">
                  <a:ln>
                    <a:noFill/>
                  </a:ln>
                  <a:solidFill>
                    <a:srgbClr val="0070C0"/>
                  </a:solidFill>
                  <a:effectLst/>
                  <a:uLnTx/>
                  <a:uFillTx/>
                  <a:latin typeface="Calibri"/>
                  <a:ea typeface="+mn-ea"/>
                  <a:cs typeface="+mn-cs"/>
                </a:rPr>
                <a:t> of dry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days</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days</a:t>
              </a:r>
              <a:r>
                <a:rPr kumimoji="0" lang="it-IT" sz="1500" b="1" i="0" u="none" strike="noStrike" kern="1200" cap="none" spc="0" normalizeH="0" baseline="0" noProof="0" dirty="0">
                  <a:ln>
                    <a:noFill/>
                  </a:ln>
                  <a:solidFill>
                    <a:srgbClr val="0070C0"/>
                  </a:solidFill>
                  <a:effectLst/>
                  <a:uLnTx/>
                  <a:uFillTx/>
                  <a:latin typeface="Calibri"/>
                  <a:ea typeface="+mn-ea"/>
                  <a:cs typeface="+mn-cs"/>
                </a:rPr>
                <a:t>/</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year</a:t>
              </a:r>
              <a:r>
                <a:rPr kumimoji="0" lang="it-IT" sz="1500" b="1" i="0" u="none" strike="noStrike" kern="1200" cap="none" spc="0" normalizeH="0" baseline="0" noProof="0" dirty="0">
                  <a:ln>
                    <a:noFill/>
                  </a:ln>
                  <a:solidFill>
                    <a:srgbClr val="0070C0"/>
                  </a:solidFill>
                  <a:effectLst/>
                  <a:uLnTx/>
                  <a:uFillTx/>
                  <a:latin typeface="Calibri"/>
                  <a:ea typeface="+mn-ea"/>
                  <a:cs typeface="+mn-cs"/>
                </a:rPr>
                <a:t>) by 2060–2089, relative to the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historical</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period</a:t>
              </a:r>
              <a:r>
                <a:rPr kumimoji="0" lang="it-IT" sz="1500" b="1" i="0" u="none" strike="noStrike" kern="1200" cap="none" spc="0" normalizeH="0" baseline="0" noProof="0" dirty="0">
                  <a:ln>
                    <a:noFill/>
                  </a:ln>
                  <a:solidFill>
                    <a:srgbClr val="0070C0"/>
                  </a:solidFill>
                  <a:effectLst/>
                  <a:uLnTx/>
                  <a:uFillTx/>
                  <a:latin typeface="Calibri"/>
                  <a:ea typeface="+mn-ea"/>
                  <a:cs typeface="+mn-cs"/>
                </a:rPr>
                <a:t> 1960–1989,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using</a:t>
              </a:r>
              <a:r>
                <a:rPr kumimoji="0" lang="it-IT" sz="1500" b="1" i="0" u="none" strike="noStrike" kern="1200" cap="none" spc="0" normalizeH="0" baseline="0" noProof="0" dirty="0">
                  <a:ln>
                    <a:noFill/>
                  </a:ln>
                  <a:solidFill>
                    <a:srgbClr val="0070C0"/>
                  </a:solidFill>
                  <a:effectLst/>
                  <a:uLnTx/>
                  <a:uFillTx/>
                  <a:latin typeface="Calibri"/>
                  <a:ea typeface="+mn-ea"/>
                  <a:cs typeface="+mn-cs"/>
                </a:rPr>
                <a:t> the RCP8.5 forcing scenario</a:t>
              </a:r>
            </a:p>
          </p:txBody>
        </p:sp>
      </p:grpSp>
      <p:grpSp>
        <p:nvGrpSpPr>
          <p:cNvPr id="35" name="Group 34">
            <a:extLst>
              <a:ext uri="{FF2B5EF4-FFF2-40B4-BE49-F238E27FC236}">
                <a16:creationId xmlns:a16="http://schemas.microsoft.com/office/drawing/2014/main" id="{1A22FD4F-0D4C-1A4D-AAA1-504180CFC2B6}"/>
              </a:ext>
            </a:extLst>
          </p:cNvPr>
          <p:cNvGrpSpPr/>
          <p:nvPr/>
        </p:nvGrpSpPr>
        <p:grpSpPr>
          <a:xfrm>
            <a:off x="334522" y="1090914"/>
            <a:ext cx="8507353" cy="4882974"/>
            <a:chOff x="452747" y="1090914"/>
            <a:chExt cx="8507353" cy="4882974"/>
          </a:xfrm>
        </p:grpSpPr>
        <p:pic>
          <p:nvPicPr>
            <p:cNvPr id="36" name="Picture 35">
              <a:extLst>
                <a:ext uri="{FF2B5EF4-FFF2-40B4-BE49-F238E27FC236}">
                  <a16:creationId xmlns:a16="http://schemas.microsoft.com/office/drawing/2014/main" id="{7E3FA81D-35A5-A540-992C-0A87975E297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3388" y="1513533"/>
              <a:ext cx="6063013" cy="4459250"/>
            </a:xfrm>
            <a:prstGeom prst="rect">
              <a:avLst/>
            </a:prstGeom>
          </p:spPr>
        </p:pic>
        <p:sp>
          <p:nvSpPr>
            <p:cNvPr id="37" name="Subtitle 2">
              <a:extLst>
                <a:ext uri="{FF2B5EF4-FFF2-40B4-BE49-F238E27FC236}">
                  <a16:creationId xmlns:a16="http://schemas.microsoft.com/office/drawing/2014/main" id="{C17ADA1F-F5BB-4A42-994E-85624B10E759}"/>
                </a:ext>
              </a:extLst>
            </p:cNvPr>
            <p:cNvSpPr txBox="1">
              <a:spLocks/>
            </p:cNvSpPr>
            <p:nvPr/>
          </p:nvSpPr>
          <p:spPr>
            <a:xfrm>
              <a:off x="6656401" y="1630038"/>
              <a:ext cx="2087822" cy="4245695"/>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1000" b="0" i="0" u="none" strike="noStrike" kern="1200" cap="none" spc="0" normalizeH="0" baseline="0" noProof="0" dirty="0">
                  <a:ln>
                    <a:noFill/>
                  </a:ln>
                  <a:solidFill>
                    <a:srgbClr val="0070C0"/>
                  </a:solidFill>
                  <a:effectLst/>
                  <a:uLnTx/>
                  <a:uFillTx/>
                  <a:latin typeface="Calibri"/>
                  <a:ea typeface="+mn-ea"/>
                  <a:cs typeface="+mn-cs"/>
                </a:rPr>
                <a:t>Note: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average</a:t>
              </a:r>
              <a:r>
                <a:rPr kumimoji="0" lang="it-IT" sz="1000" b="0" i="0" u="none" strike="noStrike" kern="1200" cap="none" spc="0" normalizeH="0" baseline="0" noProof="0" dirty="0">
                  <a:ln>
                    <a:noFill/>
                  </a:ln>
                  <a:solidFill>
                    <a:srgbClr val="0070C0"/>
                  </a:solidFill>
                  <a:effectLst/>
                  <a:uLnTx/>
                  <a:uFillTx/>
                  <a:latin typeface="Calibri"/>
                  <a:ea typeface="+mn-ea"/>
                  <a:cs typeface="+mn-cs"/>
                </a:rPr>
                <a:t> of the model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projections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available</a:t>
              </a:r>
              <a:r>
                <a:rPr kumimoji="0" lang="it-IT" sz="1000" b="0" i="0" u="none" strike="noStrike" kern="1200" cap="none" spc="0" normalizeH="0" baseline="0" noProof="0" dirty="0">
                  <a:ln>
                    <a:noFill/>
                  </a:ln>
                  <a:solidFill>
                    <a:srgbClr val="0070C0"/>
                  </a:solidFill>
                  <a:effectLst/>
                  <a:uLnTx/>
                  <a:uFillTx/>
                  <a:latin typeface="Calibri"/>
                  <a:ea typeface="+mn-ea"/>
                  <a:cs typeface="+mn-cs"/>
                </a:rPr>
                <a:t> for the 2081–2100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period</a:t>
              </a:r>
              <a:r>
                <a:rPr kumimoji="0" lang="it-IT" sz="1000" b="0" i="0" u="none" strike="noStrike" kern="1200" cap="none" spc="0" normalizeH="0" baseline="0" noProof="0" dirty="0">
                  <a:ln>
                    <a:noFill/>
                  </a:ln>
                  <a:solidFill>
                    <a:srgbClr val="0070C0"/>
                  </a:solidFill>
                  <a:effectLst/>
                  <a:uLnTx/>
                  <a:uFillTx/>
                  <a:latin typeface="Calibri"/>
                  <a:ea typeface="+mn-ea"/>
                  <a:cs typeface="+mn-cs"/>
                </a:rPr>
                <a:t> under the RCP2.6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left</a:t>
              </a:r>
              <a:r>
                <a:rPr kumimoji="0" lang="it-IT" sz="1000" b="0" i="0" u="none" strike="noStrike" kern="1200" cap="none" spc="0" normalizeH="0" baseline="0" noProof="0" dirty="0">
                  <a:ln>
                    <a:noFill/>
                  </a:ln>
                  <a:solidFill>
                    <a:srgbClr val="0070C0"/>
                  </a:solidFill>
                  <a:effectLst/>
                  <a:uLnTx/>
                  <a:uFillTx/>
                  <a:latin typeface="Calibri"/>
                  <a:ea typeface="+mn-ea"/>
                  <a:cs typeface="+mn-cs"/>
                </a:rPr>
                <a:t>) and RCP8.5 (right)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scenarios</a:t>
              </a:r>
              <a:r>
                <a:rPr kumimoji="0" lang="it-IT" sz="1000" b="0" i="0" u="none" strike="noStrike" kern="1200" cap="none" spc="0" normalizeH="0" baseline="0" noProof="0" dirty="0">
                  <a:ln>
                    <a:noFill/>
                  </a:ln>
                  <a:solidFill>
                    <a:srgbClr val="0070C0"/>
                  </a:solidFill>
                  <a:effectLst/>
                  <a:uLnTx/>
                  <a:uFillTx/>
                  <a:latin typeface="Calibri"/>
                  <a:ea typeface="+mn-ea"/>
                  <a:cs typeface="+mn-cs"/>
                </a:rPr>
                <a:t> for (a)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change</a:t>
              </a:r>
              <a:r>
                <a:rPr kumimoji="0" lang="it-IT" sz="1000" b="0" i="0" u="none" strike="noStrike" kern="1200" cap="none" spc="0" normalizeH="0" baseline="0" noProof="0" dirty="0">
                  <a:ln>
                    <a:noFill/>
                  </a:ln>
                  <a:solidFill>
                    <a:srgbClr val="0070C0"/>
                  </a:solidFill>
                  <a:effectLst/>
                  <a:uLnTx/>
                  <a:uFillTx/>
                  <a:latin typeface="Calibri"/>
                  <a:ea typeface="+mn-ea"/>
                  <a:cs typeface="+mn-cs"/>
                </a:rPr>
                <a:t> in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annual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mean</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surface</a:t>
              </a:r>
              <a:r>
                <a:rPr kumimoji="0" lang="it-IT" sz="1000" b="0" i="0" u="none" strike="noStrike" kern="1200" cap="none" spc="0" normalizeH="0" baseline="0" noProof="0" dirty="0">
                  <a:ln>
                    <a:noFill/>
                  </a:ln>
                  <a:solidFill>
                    <a:srgbClr val="0070C0"/>
                  </a:solidFill>
                  <a:effectLst/>
                  <a:uLnTx/>
                  <a:uFillTx/>
                  <a:latin typeface="Calibri"/>
                  <a:ea typeface="+mn-ea"/>
                  <a:cs typeface="+mn-cs"/>
                </a:rPr>
                <a:t> temperature and (b)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change</a:t>
              </a:r>
              <a:r>
                <a:rPr kumimoji="0" lang="it-IT" sz="1000" b="0" i="0" u="none" strike="noStrike" kern="1200" cap="none" spc="0" normalizeH="0" baseline="0" noProof="0" dirty="0">
                  <a:ln>
                    <a:noFill/>
                  </a:ln>
                  <a:solidFill>
                    <a:srgbClr val="0070C0"/>
                  </a:solidFill>
                  <a:effectLst/>
                  <a:uLnTx/>
                  <a:uFillTx/>
                  <a:latin typeface="Calibri"/>
                  <a:ea typeface="+mn-ea"/>
                  <a:cs typeface="+mn-cs"/>
                </a:rPr>
                <a:t> in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annual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mean</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precipitation</a:t>
              </a:r>
              <a:r>
                <a:rPr kumimoji="0" lang="it-IT" sz="1000" b="0" i="0" u="none" strike="noStrike" kern="1200" cap="none" spc="0" normalizeH="0" baseline="0" noProof="0" dirty="0">
                  <a:ln>
                    <a:noFill/>
                  </a:ln>
                  <a:solidFill>
                    <a:srgbClr val="0070C0"/>
                  </a:solidFill>
                  <a:effectLst/>
                  <a:uLnTx/>
                  <a:uFillTx/>
                  <a:latin typeface="Calibri"/>
                  <a:ea typeface="+mn-ea"/>
                  <a:cs typeface="+mn-cs"/>
                </a:rPr>
                <a:t>, in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percentages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Changes</a:t>
              </a:r>
              <a:r>
                <a:rPr kumimoji="0" lang="it-IT" sz="1000" b="0" i="0" u="none" strike="noStrike" kern="1200" cap="none" spc="0" normalizeH="0" baseline="0" noProof="0" dirty="0">
                  <a:ln>
                    <a:noFill/>
                  </a:ln>
                  <a:solidFill>
                    <a:srgbClr val="0070C0"/>
                  </a:solidFill>
                  <a:effectLst/>
                  <a:uLnTx/>
                  <a:uFillTx/>
                  <a:latin typeface="Calibri"/>
                  <a:ea typeface="+mn-ea"/>
                  <a:cs typeface="+mn-cs"/>
                </a:rPr>
                <a:t> are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shown</a:t>
              </a:r>
              <a:r>
                <a:rPr kumimoji="0" lang="it-IT" sz="1000" b="0" i="0" u="none" strike="noStrike" kern="1200" cap="none" spc="0" normalizeH="0" baseline="0" noProof="0" dirty="0">
                  <a:ln>
                    <a:noFill/>
                  </a:ln>
                  <a:solidFill>
                    <a:srgbClr val="0070C0"/>
                  </a:solidFill>
                  <a:effectLst/>
                  <a:uLnTx/>
                  <a:uFillTx/>
                  <a:latin typeface="Calibri"/>
                  <a:ea typeface="+mn-ea"/>
                  <a:cs typeface="+mn-cs"/>
                </a:rPr>
                <a:t> relative to the 1986–2005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period</a:t>
              </a:r>
              <a:r>
                <a:rPr kumimoji="0" lang="it-IT" sz="1000" b="0" i="0" u="none" strike="noStrike" kern="1200" cap="none" spc="0" normalizeH="0" baseline="0" noProof="0" dirty="0">
                  <a:ln>
                    <a:noFill/>
                  </a:ln>
                  <a:solidFill>
                    <a:srgbClr val="0070C0"/>
                  </a:solidFill>
                  <a:effectLst/>
                  <a:uLnTx/>
                  <a:uFillTx/>
                  <a:latin typeface="Calibri"/>
                  <a:ea typeface="+mn-ea"/>
                  <a:cs typeface="+mn-cs"/>
                </a:rPr>
                <a:t>.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number</a:t>
              </a:r>
              <a:r>
                <a:rPr kumimoji="0" lang="it-IT" sz="1000" b="0" i="0" u="none" strike="noStrike" kern="1200" cap="none" spc="0" normalizeH="0" baseline="0" noProof="0" dirty="0">
                  <a:ln>
                    <a:noFill/>
                  </a:ln>
                  <a:solidFill>
                    <a:srgbClr val="0070C0"/>
                  </a:solidFill>
                  <a:effectLst/>
                  <a:uLnTx/>
                  <a:uFillTx/>
                  <a:latin typeface="Calibri"/>
                  <a:ea typeface="+mn-ea"/>
                  <a:cs typeface="+mn-cs"/>
                </a:rPr>
                <a:t> of CMIP5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models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used</a:t>
              </a:r>
              <a:r>
                <a:rPr kumimoji="0" lang="it-IT" sz="1000" b="0" i="0" u="none" strike="noStrike" kern="1200" cap="none" spc="0" normalizeH="0" baseline="0" noProof="0" dirty="0">
                  <a:ln>
                    <a:noFill/>
                  </a:ln>
                  <a:solidFill>
                    <a:srgbClr val="0070C0"/>
                  </a:solidFill>
                  <a:effectLst/>
                  <a:uLnTx/>
                  <a:uFillTx/>
                  <a:latin typeface="Calibri"/>
                  <a:ea typeface="+mn-ea"/>
                  <a:cs typeface="+mn-cs"/>
                </a:rPr>
                <a:t> to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calculate</a:t>
              </a:r>
              <a:r>
                <a:rPr kumimoji="0" lang="it-IT" sz="1000" b="0" i="0" u="none" strike="noStrike" kern="1200" cap="none" spc="0" normalizeH="0" baseline="0" noProof="0" dirty="0">
                  <a:ln>
                    <a:noFill/>
                  </a:ln>
                  <a:solidFill>
                    <a:srgbClr val="0070C0"/>
                  </a:solidFill>
                  <a:effectLst/>
                  <a:uLnTx/>
                  <a:uFillTx/>
                  <a:latin typeface="Calibri"/>
                  <a:ea typeface="+mn-ea"/>
                  <a:cs typeface="+mn-cs"/>
                </a:rPr>
                <a:t> the multi-model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mean</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indicated</a:t>
              </a:r>
              <a:r>
                <a:rPr kumimoji="0" lang="it-IT" sz="1000" b="0" i="0" u="none" strike="noStrike" kern="1200" cap="none" spc="0" normalizeH="0" baseline="0" noProof="0" dirty="0">
                  <a:ln>
                    <a:noFill/>
                  </a:ln>
                  <a:solidFill>
                    <a:srgbClr val="0070C0"/>
                  </a:solidFill>
                  <a:effectLst/>
                  <a:uLnTx/>
                  <a:uFillTx/>
                  <a:latin typeface="Calibri"/>
                  <a:ea typeface="+mn-ea"/>
                  <a:cs typeface="+mn-cs"/>
                </a:rPr>
                <a:t> in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upper</a:t>
              </a:r>
              <a:r>
                <a:rPr kumimoji="0" lang="it-IT" sz="1000" b="0" i="0" u="none" strike="noStrike" kern="1200" cap="none" spc="0" normalizeH="0" baseline="0" noProof="0" dirty="0">
                  <a:ln>
                    <a:noFill/>
                  </a:ln>
                  <a:solidFill>
                    <a:srgbClr val="0070C0"/>
                  </a:solidFill>
                  <a:effectLst/>
                  <a:uLnTx/>
                  <a:uFillTx/>
                  <a:latin typeface="Calibri"/>
                  <a:ea typeface="+mn-ea"/>
                  <a:cs typeface="+mn-cs"/>
                </a:rPr>
                <a:t> right corner of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each</a:t>
              </a:r>
              <a:r>
                <a:rPr kumimoji="0" lang="it-IT" sz="1000" b="0" i="0" u="none" strike="noStrike" kern="1200" cap="none" spc="0" normalizeH="0" baseline="0" noProof="0" dirty="0">
                  <a:ln>
                    <a:noFill/>
                  </a:ln>
                  <a:solidFill>
                    <a:srgbClr val="0070C0"/>
                  </a:solidFill>
                  <a:effectLst/>
                  <a:uLnTx/>
                  <a:uFillTx/>
                  <a:latin typeface="Calibri"/>
                  <a:ea typeface="+mn-ea"/>
                  <a:cs typeface="+mn-cs"/>
                </a:rPr>
                <a:t> panel.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Stippling</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dots</a:t>
              </a:r>
              <a:r>
                <a:rPr kumimoji="0" lang="it-IT" sz="1000" b="0" i="0" u="none" strike="noStrike" kern="1200" cap="none" spc="0" normalizeH="0" baseline="0" noProof="0" dirty="0">
                  <a:ln>
                    <a:noFill/>
                  </a:ln>
                  <a:solidFill>
                    <a:srgbClr val="0070C0"/>
                  </a:solidFill>
                  <a:effectLst/>
                  <a:uLnTx/>
                  <a:uFillTx/>
                  <a:latin typeface="Calibri"/>
                  <a:ea typeface="+mn-ea"/>
                  <a:cs typeface="+mn-cs"/>
                </a:rPr>
                <a:t> on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indicates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regions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where</a:t>
              </a:r>
              <a:r>
                <a:rPr kumimoji="0" lang="it-IT" sz="1000" b="0" i="0" u="none" strike="noStrike" kern="1200" cap="none" spc="0" normalizeH="0" baseline="0" noProof="0" dirty="0">
                  <a:ln>
                    <a:noFill/>
                  </a:ln>
                  <a:solidFill>
                    <a:srgbClr val="0070C0"/>
                  </a:solidFill>
                  <a:effectLst/>
                  <a:uLnTx/>
                  <a:uFillTx/>
                  <a:latin typeface="Calibri"/>
                  <a:ea typeface="+mn-ea"/>
                  <a:cs typeface="+mn-cs"/>
                </a:rPr>
                <a:t>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projected</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change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is</a:t>
              </a:r>
              <a:r>
                <a:rPr kumimoji="0" lang="it-IT" sz="1000" b="0" i="0" u="none" strike="noStrike" kern="1200" cap="none" spc="0" normalizeH="0" baseline="0" noProof="0" dirty="0">
                  <a:ln>
                    <a:noFill/>
                  </a:ln>
                  <a:solidFill>
                    <a:srgbClr val="0070C0"/>
                  </a:solidFill>
                  <a:effectLst/>
                  <a:uLnTx/>
                  <a:uFillTx/>
                  <a:latin typeface="Calibri"/>
                  <a:ea typeface="+mn-ea"/>
                  <a:cs typeface="+mn-cs"/>
                </a:rPr>
                <a:t> large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compared</a:t>
              </a:r>
              <a:r>
                <a:rPr kumimoji="0" lang="it-IT" sz="1000" b="0" i="0" u="none" strike="noStrike" kern="1200" cap="none" spc="0" normalizeH="0" baseline="0" noProof="0" dirty="0">
                  <a:ln>
                    <a:noFill/>
                  </a:ln>
                  <a:solidFill>
                    <a:srgbClr val="0070C0"/>
                  </a:solidFill>
                  <a:effectLst/>
                  <a:uLnTx/>
                  <a:uFillTx/>
                  <a:latin typeface="Calibri"/>
                  <a:ea typeface="+mn-ea"/>
                  <a:cs typeface="+mn-cs"/>
                </a:rPr>
                <a:t> to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natural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internal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variability</a:t>
              </a:r>
              <a:r>
                <a:rPr kumimoji="0" lang="it-IT" sz="1000" b="0" i="0" u="none" strike="noStrike" kern="1200" cap="none" spc="0" normalizeH="0" baseline="0" noProof="0" dirty="0">
                  <a:ln>
                    <a:noFill/>
                  </a:ln>
                  <a:solidFill>
                    <a:srgbClr val="0070C0"/>
                  </a:solidFill>
                  <a:effectLst/>
                  <a:uLnTx/>
                  <a:uFillTx/>
                  <a:latin typeface="Calibri"/>
                  <a:ea typeface="+mn-ea"/>
                  <a:cs typeface="+mn-cs"/>
                </a:rPr>
                <a:t> (i.e.,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greater</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than</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two</a:t>
              </a:r>
              <a:r>
                <a:rPr kumimoji="0" lang="it-IT" sz="1000" b="0" i="0" u="none" strike="noStrike" kern="1200" cap="none" spc="0" normalizeH="0" baseline="0" noProof="0" dirty="0">
                  <a:ln>
                    <a:noFill/>
                  </a:ln>
                  <a:solidFill>
                    <a:srgbClr val="0070C0"/>
                  </a:solidFill>
                  <a:effectLst/>
                  <a:uLnTx/>
                  <a:uFillTx/>
                  <a:latin typeface="Calibri"/>
                  <a:ea typeface="+mn-ea"/>
                  <a:cs typeface="+mn-cs"/>
                </a:rPr>
                <a:t> standard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deviations</a:t>
              </a:r>
              <a:r>
                <a:rPr kumimoji="0" lang="it-IT" sz="1000" b="0" i="0" u="none" strike="noStrike" kern="1200" cap="none" spc="0" normalizeH="0" baseline="0" noProof="0" dirty="0">
                  <a:ln>
                    <a:noFill/>
                  </a:ln>
                  <a:solidFill>
                    <a:srgbClr val="0070C0"/>
                  </a:solidFill>
                  <a:effectLst/>
                  <a:uLnTx/>
                  <a:uFillTx/>
                  <a:latin typeface="Calibri"/>
                  <a:ea typeface="+mn-ea"/>
                  <a:cs typeface="+mn-cs"/>
                </a:rPr>
                <a:t> of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internal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variability</a:t>
              </a:r>
              <a:r>
                <a:rPr kumimoji="0" lang="it-IT" sz="1000" b="0" i="0" u="none" strike="noStrike" kern="1200" cap="none" spc="0" normalizeH="0" baseline="0" noProof="0" dirty="0">
                  <a:ln>
                    <a:noFill/>
                  </a:ln>
                  <a:solidFill>
                    <a:srgbClr val="0070C0"/>
                  </a:solidFill>
                  <a:effectLst/>
                  <a:uLnTx/>
                  <a:uFillTx/>
                  <a:latin typeface="Calibri"/>
                  <a:ea typeface="+mn-ea"/>
                  <a:cs typeface="+mn-cs"/>
                </a:rPr>
                <a:t> in 20-year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means</a:t>
              </a:r>
              <a:r>
                <a:rPr kumimoji="0" lang="it-IT" sz="1000" b="0" i="0" u="none" strike="noStrike" kern="1200" cap="none" spc="0" normalizeH="0" baseline="0" noProof="0" dirty="0">
                  <a:ln>
                    <a:noFill/>
                  </a:ln>
                  <a:solidFill>
                    <a:srgbClr val="0070C0"/>
                  </a:solidFill>
                  <a:effectLst/>
                  <a:uLnTx/>
                  <a:uFillTx/>
                  <a:latin typeface="Calibri"/>
                  <a:ea typeface="+mn-ea"/>
                  <a:cs typeface="+mn-cs"/>
                </a:rPr>
                <a:t>) and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where</a:t>
              </a:r>
              <a:r>
                <a:rPr kumimoji="0" lang="it-IT" sz="1000" b="0" i="0" u="none" strike="noStrike" kern="1200" cap="none" spc="0" normalizeH="0" baseline="0" noProof="0" dirty="0">
                  <a:ln>
                    <a:noFill/>
                  </a:ln>
                  <a:solidFill>
                    <a:srgbClr val="0070C0"/>
                  </a:solidFill>
                  <a:effectLst/>
                  <a:uLnTx/>
                  <a:uFillTx/>
                  <a:latin typeface="Calibri"/>
                  <a:ea typeface="+mn-ea"/>
                  <a:cs typeface="+mn-cs"/>
                </a:rPr>
                <a:t> 90% of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models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agree</a:t>
              </a:r>
              <a:r>
                <a:rPr kumimoji="0" lang="it-IT" sz="1000" b="0" i="0" u="none" strike="noStrike" kern="1200" cap="none" spc="0" normalizeH="0" baseline="0" noProof="0" dirty="0">
                  <a:ln>
                    <a:noFill/>
                  </a:ln>
                  <a:solidFill>
                    <a:srgbClr val="0070C0"/>
                  </a:solidFill>
                  <a:effectLst/>
                  <a:uLnTx/>
                  <a:uFillTx/>
                  <a:latin typeface="Calibri"/>
                  <a:ea typeface="+mn-ea"/>
                  <a:cs typeface="+mn-cs"/>
                </a:rPr>
                <a:t> on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sign</a:t>
              </a:r>
              <a:r>
                <a:rPr kumimoji="0" lang="it-IT" sz="1000" b="0" i="0" u="none" strike="noStrike" kern="1200" cap="none" spc="0" normalizeH="0" baseline="0" noProof="0" dirty="0">
                  <a:ln>
                    <a:noFill/>
                  </a:ln>
                  <a:solidFill>
                    <a:srgbClr val="0070C0"/>
                  </a:solidFill>
                  <a:effectLst/>
                  <a:uLnTx/>
                  <a:uFillTx/>
                  <a:latin typeface="Calibri"/>
                  <a:ea typeface="+mn-ea"/>
                  <a:cs typeface="+mn-cs"/>
                </a:rPr>
                <a:t> of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change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Hatching</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diagonal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lines</a:t>
              </a:r>
              <a:r>
                <a:rPr kumimoji="0" lang="it-IT" sz="1000" b="0" i="0" u="none" strike="noStrike" kern="1200" cap="none" spc="0" normalizeH="0" baseline="0" noProof="0" dirty="0">
                  <a:ln>
                    <a:noFill/>
                  </a:ln>
                  <a:solidFill>
                    <a:srgbClr val="0070C0"/>
                  </a:solidFill>
                  <a:effectLst/>
                  <a:uLnTx/>
                  <a:uFillTx/>
                  <a:latin typeface="Calibri"/>
                  <a:ea typeface="+mn-ea"/>
                  <a:cs typeface="+mn-cs"/>
                </a:rPr>
                <a:t>) on and shows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regions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where</a:t>
              </a:r>
              <a:r>
                <a:rPr kumimoji="0" lang="it-IT" sz="1000" b="0" i="0" u="none" strike="noStrike" kern="1200" cap="none" spc="0" normalizeH="0" baseline="0" noProof="0" dirty="0">
                  <a:ln>
                    <a:noFill/>
                  </a:ln>
                  <a:solidFill>
                    <a:srgbClr val="0070C0"/>
                  </a:solidFill>
                  <a:effectLst/>
                  <a:uLnTx/>
                  <a:uFillTx/>
                  <a:latin typeface="Calibri"/>
                  <a:ea typeface="+mn-ea"/>
                  <a:cs typeface="+mn-cs"/>
                </a:rPr>
                <a:t>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projected</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change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less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than</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one</a:t>
              </a:r>
              <a:r>
                <a:rPr kumimoji="0" lang="it-IT" sz="1000" b="0" i="0" u="none" strike="noStrike" kern="1200" cap="none" spc="0" normalizeH="0" baseline="0" noProof="0" dirty="0">
                  <a:ln>
                    <a:noFill/>
                  </a:ln>
                  <a:solidFill>
                    <a:srgbClr val="0070C0"/>
                  </a:solidFill>
                  <a:effectLst/>
                  <a:uLnTx/>
                  <a:uFillTx/>
                  <a:latin typeface="Calibri"/>
                  <a:ea typeface="+mn-ea"/>
                  <a:cs typeface="+mn-cs"/>
                </a:rPr>
                <a:t> standard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deviation</a:t>
              </a:r>
              <a:r>
                <a:rPr kumimoji="0" lang="it-IT" sz="1000" b="0" i="0" u="none" strike="noStrike" kern="1200" cap="none" spc="0" normalizeH="0" baseline="0" noProof="0" dirty="0">
                  <a:ln>
                    <a:noFill/>
                  </a:ln>
                  <a:solidFill>
                    <a:srgbClr val="0070C0"/>
                  </a:solidFill>
                  <a:effectLst/>
                  <a:uLnTx/>
                  <a:uFillTx/>
                  <a:latin typeface="Calibri"/>
                  <a:ea typeface="+mn-ea"/>
                  <a:cs typeface="+mn-cs"/>
                </a:rPr>
                <a:t> of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natural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internal</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variability</a:t>
              </a:r>
              <a:r>
                <a:rPr kumimoji="0" lang="it-IT" sz="1000" b="0" i="0" u="none" strike="noStrike" kern="1200" cap="none" spc="0" normalizeH="0" baseline="0" noProof="0" dirty="0">
                  <a:ln>
                    <a:noFill/>
                  </a:ln>
                  <a:solidFill>
                    <a:srgbClr val="0070C0"/>
                  </a:solidFill>
                  <a:effectLst/>
                  <a:uLnTx/>
                  <a:uFillTx/>
                  <a:latin typeface="Calibri"/>
                  <a:ea typeface="+mn-ea"/>
                  <a:cs typeface="+mn-cs"/>
                </a:rPr>
                <a:t> in 20-year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means</a:t>
              </a:r>
              <a:r>
                <a:rPr kumimoji="0" lang="it-IT" sz="1000" b="0" i="0" u="none" strike="noStrike" kern="1200" cap="none" spc="0" normalizeH="0" baseline="0" noProof="0" dirty="0">
                  <a:ln>
                    <a:noFill/>
                  </a:ln>
                  <a:solidFill>
                    <a:srgbClr val="0070C0"/>
                  </a:solidFill>
                  <a:effectLst/>
                  <a:uLnTx/>
                  <a:uFillTx/>
                  <a:latin typeface="Calibri"/>
                  <a:ea typeface="+mn-ea"/>
                  <a:cs typeface="+mn-cs"/>
                </a:rPr>
                <a:t>.</a:t>
              </a:r>
            </a:p>
          </p:txBody>
        </p:sp>
        <p:sp>
          <p:nvSpPr>
            <p:cNvPr id="38" name="Subtitle 2">
              <a:extLst>
                <a:ext uri="{FF2B5EF4-FFF2-40B4-BE49-F238E27FC236}">
                  <a16:creationId xmlns:a16="http://schemas.microsoft.com/office/drawing/2014/main" id="{BF3CD959-DE90-A744-AAF8-3056F244D443}"/>
                </a:ext>
              </a:extLst>
            </p:cNvPr>
            <p:cNvSpPr txBox="1">
              <a:spLocks/>
            </p:cNvSpPr>
            <p:nvPr/>
          </p:nvSpPr>
          <p:spPr>
            <a:xfrm>
              <a:off x="6656401" y="5754558"/>
              <a:ext cx="2303699" cy="219330"/>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800" b="0" i="1" u="none" strike="noStrike" kern="1200" cap="none" spc="0" normalizeH="0" baseline="0" noProof="0" dirty="0">
                  <a:ln>
                    <a:noFill/>
                  </a:ln>
                  <a:solidFill>
                    <a:srgbClr val="024A84"/>
                  </a:solidFill>
                  <a:effectLst/>
                  <a:uLnTx/>
                  <a:uFillTx/>
                  <a:latin typeface="Calibri"/>
                  <a:ea typeface="+mn-ea"/>
                  <a:cs typeface="+mn-cs"/>
                </a:rPr>
                <a:t>Source: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Adapted</a:t>
              </a:r>
              <a:r>
                <a:rPr kumimoji="0" lang="it-IT" sz="800" b="0" i="1" u="none" strike="noStrike" kern="1200" cap="none" spc="0" normalizeH="0" baseline="0" noProof="0" dirty="0">
                  <a:ln>
                    <a:noFill/>
                  </a:ln>
                  <a:solidFill>
                    <a:srgbClr val="024A84"/>
                  </a:solidFill>
                  <a:effectLst/>
                  <a:uLnTx/>
                  <a:uFillTx/>
                  <a:latin typeface="Calibri"/>
                  <a:ea typeface="+mn-ea"/>
                  <a:cs typeface="+mn-cs"/>
                </a:rPr>
                <a:t> from IPCC (2014a, fig. 2.2, p. 61). </a:t>
              </a:r>
            </a:p>
          </p:txBody>
        </p:sp>
        <p:sp>
          <p:nvSpPr>
            <p:cNvPr id="39" name="TextBox 38">
              <a:extLst>
                <a:ext uri="{FF2B5EF4-FFF2-40B4-BE49-F238E27FC236}">
                  <a16:creationId xmlns:a16="http://schemas.microsoft.com/office/drawing/2014/main" id="{8F2540AA-61D9-CD40-A3AB-FAC1A7474F95}"/>
                </a:ext>
              </a:extLst>
            </p:cNvPr>
            <p:cNvSpPr txBox="1"/>
            <p:nvPr/>
          </p:nvSpPr>
          <p:spPr>
            <a:xfrm>
              <a:off x="452747" y="1090914"/>
              <a:ext cx="8249055"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4983"/>
                  </a:solidFill>
                  <a:effectLst/>
                  <a:uLnTx/>
                  <a:uFillTx/>
                  <a:latin typeface="Calibri"/>
                  <a:ea typeface="+mn-ea"/>
                  <a:cs typeface="+mn-cs"/>
                </a:rPr>
                <a:t>Figure 5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Coupled</a:t>
              </a:r>
              <a:r>
                <a:rPr kumimoji="0" lang="it-IT" sz="1500" b="1" i="0" u="none" strike="noStrike" kern="1200" cap="none" spc="0" normalizeH="0" baseline="0" noProof="0" dirty="0">
                  <a:ln>
                    <a:noFill/>
                  </a:ln>
                  <a:solidFill>
                    <a:srgbClr val="0070C0"/>
                  </a:solidFill>
                  <a:effectLst/>
                  <a:uLnTx/>
                  <a:uFillTx/>
                  <a:latin typeface="Calibri"/>
                  <a:ea typeface="+mn-ea"/>
                  <a:cs typeface="+mn-cs"/>
                </a:rPr>
                <a:t> Model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Intercomparison</a:t>
              </a:r>
              <a:r>
                <a:rPr kumimoji="0" lang="it-IT" sz="1500" b="1" i="0" u="none" strike="noStrike" kern="1200" cap="none" spc="0" normalizeH="0" baseline="0" noProof="0" dirty="0">
                  <a:ln>
                    <a:noFill/>
                  </a:ln>
                  <a:solidFill>
                    <a:srgbClr val="0070C0"/>
                  </a:solidFill>
                  <a:effectLst/>
                  <a:uLnTx/>
                  <a:uFillTx/>
                  <a:latin typeface="Calibri"/>
                  <a:ea typeface="+mn-ea"/>
                  <a:cs typeface="+mn-cs"/>
                </a:rPr>
                <a:t> Project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Phase</a:t>
              </a:r>
              <a:r>
                <a:rPr kumimoji="0" lang="it-IT" sz="1500" b="1" i="0" u="none" strike="noStrike" kern="1200" cap="none" spc="0" normalizeH="0" baseline="0" noProof="0" dirty="0">
                  <a:ln>
                    <a:noFill/>
                  </a:ln>
                  <a:solidFill>
                    <a:srgbClr val="0070C0"/>
                  </a:solidFill>
                  <a:effectLst/>
                  <a:uLnTx/>
                  <a:uFillTx/>
                  <a:latin typeface="Calibri"/>
                  <a:ea typeface="+mn-ea"/>
                  <a:cs typeface="+mn-cs"/>
                </a:rPr>
                <a:t> 5 (CMIP5) multi-model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mean</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projections</a:t>
              </a:r>
              <a:endParaRPr kumimoji="0" lang="it-IT" sz="1500" b="1" i="0" u="none" strike="noStrike" kern="1200" cap="none" spc="0" normalizeH="0" baseline="0" noProof="0" dirty="0">
                <a:ln>
                  <a:noFill/>
                </a:ln>
                <a:solidFill>
                  <a:srgbClr val="0070C0"/>
                </a:solidFill>
                <a:effectLst/>
                <a:uLnTx/>
                <a:uFillTx/>
                <a:latin typeface="Calibri"/>
                <a:ea typeface="+mn-ea"/>
                <a:cs typeface="+mn-cs"/>
              </a:endParaRPr>
            </a:p>
          </p:txBody>
        </p:sp>
      </p:grpSp>
    </p:spTree>
    <p:extLst>
      <p:ext uri="{BB962C8B-B14F-4D97-AF65-F5344CB8AC3E}">
        <p14:creationId xmlns:p14="http://schemas.microsoft.com/office/powerpoint/2010/main" val="130030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25"/>
                                        </p:tgtEl>
                                      </p:cBhvr>
                                    </p:animEffect>
                                    <p:set>
                                      <p:cBhvr>
                                        <p:cTn id="16" dur="1" fill="hold">
                                          <p:stCondLst>
                                            <p:cond delay="999"/>
                                          </p:stCondLst>
                                        </p:cTn>
                                        <p:tgtEl>
                                          <p:spTgt spid="25"/>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30"/>
                                        </p:tgtEl>
                                      </p:cBhvr>
                                    </p:animEffect>
                                    <p:set>
                                      <p:cBhvr>
                                        <p:cTn id="25" dur="1" fill="hold">
                                          <p:stCondLst>
                                            <p:cond delay="999"/>
                                          </p:stCondLst>
                                        </p:cTn>
                                        <p:tgtEl>
                                          <p:spTgt spid="30"/>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66CD915-015E-6549-ABD0-F177EC83FBF0}"/>
              </a:ext>
            </a:extLst>
          </p:cNvPr>
          <p:cNvSpPr/>
          <p:nvPr/>
        </p:nvSpPr>
        <p:spPr>
          <a:xfrm>
            <a:off x="325464" y="1045854"/>
            <a:ext cx="4894882" cy="4894882"/>
          </a:xfrm>
          <a:prstGeom prst="ellipse">
            <a:avLst/>
          </a:prstGeom>
          <a:solidFill>
            <a:srgbClr val="0070C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0C7FF5CA-A00A-B14D-A022-0DDE9BE830F6}"/>
              </a:ext>
            </a:extLst>
          </p:cNvPr>
          <p:cNvSpPr/>
          <p:nvPr/>
        </p:nvSpPr>
        <p:spPr>
          <a:xfrm>
            <a:off x="3944318" y="1045854"/>
            <a:ext cx="4894882" cy="4894882"/>
          </a:xfrm>
          <a:prstGeom prst="ellipse">
            <a:avLst/>
          </a:prstGeom>
          <a:solidFill>
            <a:schemeClr val="accent5">
              <a:lumMod val="60000"/>
              <a:lumOff val="40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9461559-F7CC-DA40-A9BB-3F5B360AB577}"/>
              </a:ext>
            </a:extLst>
          </p:cNvPr>
          <p:cNvSpPr>
            <a:spLocks noGrp="1"/>
          </p:cNvSpPr>
          <p:nvPr>
            <p:ph type="ctrTitle"/>
          </p:nvPr>
        </p:nvSpPr>
        <p:spPr>
          <a:xfrm>
            <a:off x="1327315" y="127998"/>
            <a:ext cx="6499921" cy="425733"/>
          </a:xfrm>
        </p:spPr>
        <p:txBody>
          <a:bodyPr/>
          <a:lstStyle/>
          <a:p>
            <a:pPr algn="ctr"/>
            <a:r>
              <a:rPr lang="it-IT" sz="2800" b="1" dirty="0"/>
              <a:t>Adaptation and </a:t>
            </a:r>
            <a:r>
              <a:rPr lang="it-IT" sz="2800" b="1" dirty="0" err="1"/>
              <a:t>Mitigation</a:t>
            </a:r>
            <a:endParaRPr lang="it-IT" sz="2800" b="1" dirty="0"/>
          </a:p>
        </p:txBody>
      </p:sp>
      <p:sp>
        <p:nvSpPr>
          <p:cNvPr id="3" name="Subtitle 2">
            <a:extLst>
              <a:ext uri="{FF2B5EF4-FFF2-40B4-BE49-F238E27FC236}">
                <a16:creationId xmlns:a16="http://schemas.microsoft.com/office/drawing/2014/main" id="{945DC136-BB89-FC4A-BD58-DED901DFF4A3}"/>
              </a:ext>
            </a:extLst>
          </p:cNvPr>
          <p:cNvSpPr>
            <a:spLocks noGrp="1"/>
          </p:cNvSpPr>
          <p:nvPr>
            <p:ph type="body" sz="quarter" idx="17"/>
          </p:nvPr>
        </p:nvSpPr>
        <p:spPr>
          <a:xfrm>
            <a:off x="1114769" y="2268580"/>
            <a:ext cx="2860072" cy="3227151"/>
          </a:xfrm>
          <a:effectLst/>
        </p:spPr>
        <p:txBody>
          <a:bodyPr>
            <a:normAutofit/>
          </a:bodyPr>
          <a:lstStyle/>
          <a:p>
            <a:r>
              <a:rPr lang="en-AU" i="1" dirty="0">
                <a:solidFill>
                  <a:schemeClr val="accent5">
                    <a:lumMod val="60000"/>
                    <a:lumOff val="40000"/>
                  </a:schemeClr>
                </a:solidFill>
                <a:effectLst/>
              </a:rPr>
              <a:t>Adaptation</a:t>
            </a:r>
            <a:r>
              <a:rPr lang="en-AU" dirty="0">
                <a:solidFill>
                  <a:schemeClr val="accent5">
                    <a:lumMod val="60000"/>
                    <a:lumOff val="40000"/>
                  </a:schemeClr>
                </a:solidFill>
                <a:effectLst/>
              </a:rPr>
              <a:t> </a:t>
            </a:r>
            <a:r>
              <a:rPr lang="en-AU" b="0" dirty="0">
                <a:solidFill>
                  <a:schemeClr val="accent5">
                    <a:lumMod val="60000"/>
                    <a:lumOff val="40000"/>
                  </a:schemeClr>
                </a:solidFill>
                <a:effectLst/>
              </a:rPr>
              <a:t>encompasses a combination of natural, engineered and technological options, as well as social and institutional measures to moderate harm or exploit beneficial opportunities from climate change.</a:t>
            </a:r>
          </a:p>
        </p:txBody>
      </p:sp>
      <p:cxnSp>
        <p:nvCxnSpPr>
          <p:cNvPr id="8" name="Straight Connector 7">
            <a:extLst>
              <a:ext uri="{FF2B5EF4-FFF2-40B4-BE49-F238E27FC236}">
                <a16:creationId xmlns:a16="http://schemas.microsoft.com/office/drawing/2014/main" id="{87244900-02B0-5A4B-81A4-FEBE86C88680}"/>
              </a:ext>
            </a:extLst>
          </p:cNvPr>
          <p:cNvCxnSpPr>
            <a:cxnSpLocks/>
          </p:cNvCxnSpPr>
          <p:nvPr/>
        </p:nvCxnSpPr>
        <p:spPr>
          <a:xfrm>
            <a:off x="1198628" y="2118071"/>
            <a:ext cx="523875" cy="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AE3B9180-753D-4B49-B742-3D177D3AAC09}"/>
              </a:ext>
            </a:extLst>
          </p:cNvPr>
          <p:cNvSpPr txBox="1">
            <a:spLocks/>
          </p:cNvSpPr>
          <p:nvPr/>
        </p:nvSpPr>
        <p:spPr>
          <a:xfrm>
            <a:off x="5568160" y="2798539"/>
            <a:ext cx="2687010" cy="3591167"/>
          </a:xfrm>
          <a:prstGeom prst="rect">
            <a:avLst/>
          </a:prstGeom>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en-AU" sz="1800" b="1" i="1" u="none" strike="noStrike" kern="1200" cap="none" spc="0" normalizeH="0" baseline="0" noProof="0" dirty="0">
                <a:ln>
                  <a:noFill/>
                </a:ln>
                <a:solidFill>
                  <a:srgbClr val="0070C0"/>
                </a:solidFill>
                <a:effectLst/>
                <a:uLnTx/>
                <a:uFillTx/>
                <a:latin typeface="Calibri"/>
                <a:ea typeface="+mn-ea"/>
                <a:cs typeface="+mn-cs"/>
              </a:rPr>
              <a:t>Mitigation</a:t>
            </a:r>
            <a:r>
              <a:rPr kumimoji="0" lang="en-AU" sz="1800" b="1" i="0" u="none" strike="noStrike" kern="1200" cap="none" spc="0" normalizeH="0" baseline="0" noProof="0" dirty="0">
                <a:ln>
                  <a:noFill/>
                </a:ln>
                <a:solidFill>
                  <a:srgbClr val="0070C0"/>
                </a:solidFill>
                <a:effectLst/>
                <a:uLnTx/>
                <a:uFillTx/>
                <a:latin typeface="Calibri"/>
                <a:ea typeface="+mn-ea"/>
                <a:cs typeface="+mn-cs"/>
              </a:rPr>
              <a:t> </a:t>
            </a:r>
            <a:r>
              <a:rPr kumimoji="0" lang="en-AU" sz="1800" b="0" i="0" u="none" strike="noStrike" kern="1200" cap="none" spc="0" normalizeH="0" baseline="0" noProof="0" dirty="0">
                <a:ln>
                  <a:noFill/>
                </a:ln>
                <a:solidFill>
                  <a:srgbClr val="0070C0"/>
                </a:solidFill>
                <a:effectLst/>
                <a:uLnTx/>
                <a:uFillTx/>
                <a:latin typeface="Calibri"/>
                <a:ea typeface="+mn-ea"/>
                <a:cs typeface="+mn-cs"/>
              </a:rPr>
              <a:t>comprises human interventions to reduce the sources or enhance the sinks of greenhouse gases (GHGs).</a:t>
            </a:r>
            <a:endParaRPr kumimoji="0" lang="it-IT" sz="1800" b="0" i="0" u="none" strike="noStrike" kern="1200" cap="none" spc="0" normalizeH="0" baseline="0" noProof="0" dirty="0">
              <a:ln>
                <a:noFill/>
              </a:ln>
              <a:solidFill>
                <a:srgbClr val="0070C0"/>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A7F71651-6CFE-124B-B36A-876961E6768D}"/>
              </a:ext>
            </a:extLst>
          </p:cNvPr>
          <p:cNvCxnSpPr>
            <a:cxnSpLocks/>
          </p:cNvCxnSpPr>
          <p:nvPr/>
        </p:nvCxnSpPr>
        <p:spPr>
          <a:xfrm>
            <a:off x="5659447" y="2586180"/>
            <a:ext cx="523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428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1559-F7CC-DA40-A9BB-3F5B360AB577}"/>
              </a:ext>
            </a:extLst>
          </p:cNvPr>
          <p:cNvSpPr>
            <a:spLocks noGrp="1"/>
          </p:cNvSpPr>
          <p:nvPr>
            <p:ph type="ctrTitle"/>
          </p:nvPr>
        </p:nvSpPr>
        <p:spPr>
          <a:xfrm>
            <a:off x="239827" y="127998"/>
            <a:ext cx="8658846" cy="425733"/>
          </a:xfrm>
        </p:spPr>
        <p:txBody>
          <a:bodyPr/>
          <a:lstStyle/>
          <a:p>
            <a:pPr algn="ctr"/>
            <a:r>
              <a:rPr lang="en-GB" sz="2600" b="1" dirty="0"/>
              <a:t>Water resources management, infrastructure and ecosystems</a:t>
            </a:r>
            <a:endParaRPr lang="it-IT" sz="2600" dirty="0"/>
          </a:p>
        </p:txBody>
      </p:sp>
      <p:pic>
        <p:nvPicPr>
          <p:cNvPr id="11" name="Picture 10">
            <a:extLst>
              <a:ext uri="{FF2B5EF4-FFF2-40B4-BE49-F238E27FC236}">
                <a16:creationId xmlns:a16="http://schemas.microsoft.com/office/drawing/2014/main" id="{854EDB14-7690-A646-A8D5-F0CE0E970F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0" y="699594"/>
            <a:ext cx="9141250" cy="5613284"/>
          </a:xfrm>
          <a:prstGeom prst="rect">
            <a:avLst/>
          </a:prstGeom>
        </p:spPr>
      </p:pic>
      <p:pic>
        <p:nvPicPr>
          <p:cNvPr id="15" name="Picture 14">
            <a:extLst>
              <a:ext uri="{FF2B5EF4-FFF2-40B4-BE49-F238E27FC236}">
                <a16:creationId xmlns:a16="http://schemas.microsoft.com/office/drawing/2014/main" id="{2AF18DC2-85BF-DD48-B856-C09B53D99F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50" y="699592"/>
            <a:ext cx="9144000" cy="5613286"/>
          </a:xfrm>
          <a:prstGeom prst="rect">
            <a:avLst/>
          </a:prstGeom>
        </p:spPr>
      </p:pic>
      <p:pic>
        <p:nvPicPr>
          <p:cNvPr id="4" name="Picture 3">
            <a:extLst>
              <a:ext uri="{FF2B5EF4-FFF2-40B4-BE49-F238E27FC236}">
                <a16:creationId xmlns:a16="http://schemas.microsoft.com/office/drawing/2014/main" id="{28BDA258-D5FF-F74C-A2CE-C316FAAE72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50" y="699591"/>
            <a:ext cx="9144000" cy="5618137"/>
          </a:xfrm>
          <a:prstGeom prst="rect">
            <a:avLst/>
          </a:prstGeom>
        </p:spPr>
      </p:pic>
    </p:spTree>
    <p:extLst>
      <p:ext uri="{BB962C8B-B14F-4D97-AF65-F5344CB8AC3E}">
        <p14:creationId xmlns:p14="http://schemas.microsoft.com/office/powerpoint/2010/main" val="3111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pPr eaLnBrk="1" hangingPunct="1"/>
            <a:r>
              <a:rPr lang="en-US" sz="4800" dirty="0"/>
              <a:t>Syllabus</a:t>
            </a:r>
          </a:p>
        </p:txBody>
      </p:sp>
      <p:sp>
        <p:nvSpPr>
          <p:cNvPr id="13"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57200" y="1752600"/>
            <a:ext cx="4800599"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PREREQUISITES:</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Undergraduate physics (understanding of forces, laws of motion and thermal properties of matter),</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mathematics (calculus and algebra),</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basic computer literacy (e.g. analyze and plot data, spreadsheets)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5562239" y="1486694"/>
            <a:ext cx="3124561" cy="4800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350A1-51CD-9D45-81BA-06B2138D2382}"/>
              </a:ext>
            </a:extLst>
          </p:cNvPr>
          <p:cNvSpPr>
            <a:spLocks noGrp="1"/>
          </p:cNvSpPr>
          <p:nvPr>
            <p:ph type="ctrTitle"/>
          </p:nvPr>
        </p:nvSpPr>
        <p:spPr>
          <a:xfrm>
            <a:off x="358775" y="94947"/>
            <a:ext cx="8333503" cy="982090"/>
          </a:xfrm>
        </p:spPr>
        <p:txBody>
          <a:bodyPr/>
          <a:lstStyle/>
          <a:p>
            <a:pPr algn="ctr"/>
            <a:r>
              <a:rPr lang="en-GB" b="1" dirty="0"/>
              <a:t>Disaster Risk Reduction</a:t>
            </a:r>
            <a:r>
              <a:rPr lang="it-IT" sz="2800" dirty="0"/>
              <a:t> </a:t>
            </a:r>
            <a:endParaRPr lang="it-IT" sz="2500" b="1" dirty="0"/>
          </a:p>
        </p:txBody>
      </p:sp>
      <p:grpSp>
        <p:nvGrpSpPr>
          <p:cNvPr id="6" name="Group 5">
            <a:extLst>
              <a:ext uri="{FF2B5EF4-FFF2-40B4-BE49-F238E27FC236}">
                <a16:creationId xmlns:a16="http://schemas.microsoft.com/office/drawing/2014/main" id="{CF14CC47-EC73-2845-8FDB-DD668BE81F29}"/>
              </a:ext>
            </a:extLst>
          </p:cNvPr>
          <p:cNvGrpSpPr/>
          <p:nvPr/>
        </p:nvGrpSpPr>
        <p:grpSpPr>
          <a:xfrm>
            <a:off x="452747" y="1090914"/>
            <a:ext cx="8249055" cy="5008228"/>
            <a:chOff x="452747" y="1090914"/>
            <a:chExt cx="8249055" cy="5008228"/>
          </a:xfrm>
        </p:grpSpPr>
        <p:pic>
          <p:nvPicPr>
            <p:cNvPr id="4" name="Picture 3">
              <a:extLst>
                <a:ext uri="{FF2B5EF4-FFF2-40B4-BE49-F238E27FC236}">
                  <a16:creationId xmlns:a16="http://schemas.microsoft.com/office/drawing/2014/main" id="{995AC3CA-59DA-9545-A6C7-D86F17F7AE1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3679" y="1615471"/>
              <a:ext cx="7936642" cy="3542682"/>
            </a:xfrm>
            <a:prstGeom prst="rect">
              <a:avLst/>
            </a:prstGeom>
          </p:spPr>
        </p:pic>
        <p:sp>
          <p:nvSpPr>
            <p:cNvPr id="9" name="Subtitle 2">
              <a:extLst>
                <a:ext uri="{FF2B5EF4-FFF2-40B4-BE49-F238E27FC236}">
                  <a16:creationId xmlns:a16="http://schemas.microsoft.com/office/drawing/2014/main" id="{A0B7E451-4CBF-F940-8193-4B00833D7F50}"/>
                </a:ext>
              </a:extLst>
            </p:cNvPr>
            <p:cNvSpPr txBox="1">
              <a:spLocks/>
            </p:cNvSpPr>
            <p:nvPr/>
          </p:nvSpPr>
          <p:spPr>
            <a:xfrm>
              <a:off x="3420150" y="5879812"/>
              <a:ext cx="2303699" cy="219330"/>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800" b="0" i="1" u="none" strike="noStrike" kern="1200" cap="none" spc="0" normalizeH="0" baseline="0" noProof="0" dirty="0">
                  <a:ln>
                    <a:noFill/>
                  </a:ln>
                  <a:solidFill>
                    <a:srgbClr val="024A84"/>
                  </a:solidFill>
                  <a:effectLst/>
                  <a:uLnTx/>
                  <a:uFillTx/>
                  <a:latin typeface="Calibri"/>
                  <a:ea typeface="+mn-ea"/>
                  <a:cs typeface="+mn-cs"/>
                </a:rPr>
                <a:t>Source: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MunichRe</a:t>
              </a:r>
              <a:r>
                <a:rPr kumimoji="0" lang="it-IT" sz="800" b="0" i="1" u="none" strike="noStrike" kern="1200" cap="none" spc="0" normalizeH="0" baseline="0" noProof="0" dirty="0">
                  <a:ln>
                    <a:noFill/>
                  </a:ln>
                  <a:solidFill>
                    <a:srgbClr val="024A84"/>
                  </a:solidFill>
                  <a:effectLst/>
                  <a:uLnTx/>
                  <a:uFillTx/>
                  <a:latin typeface="Calibri"/>
                  <a:ea typeface="+mn-ea"/>
                  <a:cs typeface="+mn-cs"/>
                </a:rPr>
                <a:t>, </a:t>
              </a:r>
              <a:r>
                <a:rPr kumimoji="0" lang="it-IT" sz="800" b="0" i="1" u="none" strike="noStrike" kern="1200" cap="none" spc="0" normalizeH="0" baseline="0" noProof="0" dirty="0" err="1">
                  <a:ln>
                    <a:noFill/>
                  </a:ln>
                  <a:solidFill>
                    <a:srgbClr val="024A84"/>
                  </a:solidFill>
                  <a:effectLst/>
                  <a:uLnTx/>
                  <a:uFillTx/>
                  <a:latin typeface="Calibri"/>
                  <a:ea typeface="+mn-ea"/>
                  <a:cs typeface="+mn-cs"/>
                </a:rPr>
                <a:t>NatCatSERVICE</a:t>
              </a:r>
              <a:r>
                <a:rPr kumimoji="0" lang="it-IT" sz="800" b="0" i="1" u="none" strike="noStrike" kern="1200" cap="none" spc="0" normalizeH="0" baseline="0" noProof="0" dirty="0">
                  <a:ln>
                    <a:noFill/>
                  </a:ln>
                  <a:solidFill>
                    <a:srgbClr val="024A84"/>
                  </a:solidFill>
                  <a:effectLst/>
                  <a:uLnTx/>
                  <a:uFillTx/>
                  <a:latin typeface="Calibri"/>
                  <a:ea typeface="+mn-ea"/>
                  <a:cs typeface="+mn-cs"/>
                </a:rPr>
                <a:t> (2019). </a:t>
              </a:r>
            </a:p>
          </p:txBody>
        </p:sp>
        <p:sp>
          <p:nvSpPr>
            <p:cNvPr id="10" name="Subtitle 2">
              <a:extLst>
                <a:ext uri="{FF2B5EF4-FFF2-40B4-BE49-F238E27FC236}">
                  <a16:creationId xmlns:a16="http://schemas.microsoft.com/office/drawing/2014/main" id="{3960482A-1A3F-DB40-8CEE-277800369D35}"/>
                </a:ext>
              </a:extLst>
            </p:cNvPr>
            <p:cNvSpPr txBox="1">
              <a:spLocks/>
            </p:cNvSpPr>
            <p:nvPr/>
          </p:nvSpPr>
          <p:spPr>
            <a:xfrm>
              <a:off x="1094291" y="5356638"/>
              <a:ext cx="6959168" cy="479246"/>
            </a:xfrm>
            <a:prstGeom prst="rect">
              <a:avLst/>
            </a:prstGeom>
            <a:effectLst>
              <a:outerShdw blurRad="50800" dist="50800" dir="5400000" algn="ctr" rotWithShape="0">
                <a:schemeClr val="bg1"/>
              </a:outerShdw>
            </a:effectLst>
          </p:spPr>
          <p:txBody>
            <a:bodyPr>
              <a:normAutofit/>
            </a:bodyPr>
            <a:lstStyle>
              <a:lvl1pPr marL="0" indent="0" algn="l" defTabSz="457200" rtl="0" eaLnBrk="1" latinLnBrk="0" hangingPunct="1">
                <a:spcBef>
                  <a:spcPct val="20000"/>
                </a:spcBef>
                <a:buClr>
                  <a:srgbClr val="024A84"/>
                </a:buClr>
                <a:buFont typeface="Arial" panose="020B0604020202020204" pitchFamily="34" charset="0"/>
                <a:buNone/>
                <a:defRPr sz="1800" b="1" kern="1200">
                  <a:solidFill>
                    <a:srgbClr val="024A84"/>
                  </a:solidFill>
                  <a:latin typeface="+mn-lt"/>
                  <a:ea typeface="+mn-ea"/>
                  <a:cs typeface="+mn-cs"/>
                </a:defRPr>
              </a:lvl1pPr>
              <a:lvl2pPr marL="0" indent="0" algn="l" defTabSz="457200" rtl="0" eaLnBrk="1" latinLnBrk="0" hangingPunct="1">
                <a:spcBef>
                  <a:spcPct val="20000"/>
                </a:spcBef>
                <a:buClr>
                  <a:srgbClr val="024A84"/>
                </a:buClr>
                <a:buFont typeface="Arial" panose="020B0604020202020204" pitchFamily="34" charset="0"/>
                <a:buNone/>
                <a:defRPr sz="1400" b="1" kern="1200">
                  <a:solidFill>
                    <a:schemeClr val="tx1">
                      <a:lumMod val="95000"/>
                      <a:lumOff val="5000"/>
                    </a:schemeClr>
                  </a:solidFill>
                  <a:latin typeface="+mn-lt"/>
                  <a:ea typeface="+mn-ea"/>
                  <a:cs typeface="+mn-cs"/>
                </a:defRPr>
              </a:lvl2pPr>
              <a:lvl3pPr marL="0" indent="0" algn="l" defTabSz="457200" rtl="0" eaLnBrk="1" latinLnBrk="0" hangingPunct="1">
                <a:spcBef>
                  <a:spcPct val="20000"/>
                </a:spcBef>
                <a:buClr>
                  <a:srgbClr val="024A84"/>
                </a:buClr>
                <a:buFont typeface="Arial" panose="020B0604020202020204" pitchFamily="34" charset="0"/>
                <a:buNone/>
                <a:defRPr sz="1200" kern="1200">
                  <a:solidFill>
                    <a:schemeClr val="tx1"/>
                  </a:solidFill>
                  <a:latin typeface="+mn-lt"/>
                  <a:ea typeface="+mn-ea"/>
                  <a:cs typeface="+mn-cs"/>
                </a:defRPr>
              </a:lvl3pPr>
              <a:lvl4pPr marL="1600200" indent="-228600" algn="just" defTabSz="457200" rtl="0" eaLnBrk="1" latinLnBrk="0" hangingPunct="1">
                <a:spcBef>
                  <a:spcPct val="20000"/>
                </a:spcBef>
                <a:buClr>
                  <a:srgbClr val="024A84"/>
                </a:buClr>
                <a:buFont typeface="Arial" panose="020B0604020202020204" pitchFamily="34" charset="0"/>
                <a:buChar char="•"/>
                <a:defRPr sz="1100" kern="1200">
                  <a:solidFill>
                    <a:schemeClr val="tx1"/>
                  </a:solidFill>
                  <a:latin typeface="+mn-lt"/>
                  <a:ea typeface="+mn-ea"/>
                  <a:cs typeface="+mn-cs"/>
                </a:defRPr>
              </a:lvl4pPr>
              <a:lvl5pPr marL="2057400" indent="-228600" algn="just" defTabSz="457200" rtl="0" eaLnBrk="1" latinLnBrk="0" hangingPunct="1">
                <a:spcBef>
                  <a:spcPct val="20000"/>
                </a:spcBef>
                <a:buClr>
                  <a:srgbClr val="024A84"/>
                </a:buClr>
                <a:buFont typeface="Arial" panose="020B0604020202020204" pitchFamily="34" charset="0"/>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024A84"/>
                </a:buClr>
                <a:buSzTx/>
                <a:buFont typeface="Arial" panose="020B0604020202020204" pitchFamily="34" charset="0"/>
                <a:buNone/>
                <a:tabLst/>
                <a:defRPr/>
              </a:pPr>
              <a:r>
                <a:rPr kumimoji="0" lang="it-IT" sz="1000" b="0" i="0" u="none" strike="noStrike" kern="1200" cap="none" spc="0" normalizeH="0" baseline="0" noProof="0" dirty="0">
                  <a:ln>
                    <a:noFill/>
                  </a:ln>
                  <a:solidFill>
                    <a:srgbClr val="0070C0"/>
                  </a:solidFill>
                  <a:effectLst/>
                  <a:uLnTx/>
                  <a:uFillTx/>
                  <a:latin typeface="Calibri"/>
                  <a:ea typeface="+mn-ea"/>
                  <a:cs typeface="+mn-cs"/>
                </a:rPr>
                <a:t>Note: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Accounted</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events</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have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caused</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at</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least</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one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fatality</a:t>
              </a:r>
              <a:r>
                <a:rPr kumimoji="0" lang="it-IT" sz="1000" b="0" i="0" u="none" strike="noStrike" kern="1200" cap="none" spc="0" normalizeH="0" baseline="0" noProof="0" dirty="0">
                  <a:ln>
                    <a:noFill/>
                  </a:ln>
                  <a:solidFill>
                    <a:srgbClr val="0070C0"/>
                  </a:solidFill>
                  <a:effectLst/>
                  <a:uLnTx/>
                  <a:uFillTx/>
                  <a:latin typeface="Calibri"/>
                  <a:ea typeface="+mn-ea"/>
                  <a:cs typeface="+mn-cs"/>
                </a:rPr>
                <a:t> and/or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produced</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normalized</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losses</a:t>
              </a:r>
              <a:r>
                <a:rPr kumimoji="0" lang="it-IT" sz="1000" b="0" i="0" u="none" strike="noStrike" kern="1200" cap="none" spc="0" normalizeH="0" baseline="0" noProof="0" dirty="0">
                  <a:ln>
                    <a:noFill/>
                  </a:ln>
                  <a:solidFill>
                    <a:srgbClr val="0070C0"/>
                  </a:solidFill>
                  <a:effectLst/>
                  <a:uLnTx/>
                  <a:uFillTx/>
                  <a:latin typeface="Calibri"/>
                  <a:ea typeface="+mn-ea"/>
                  <a:cs typeface="+mn-cs"/>
                </a:rPr>
                <a:t> ≥ US$100K, 300K, 1M, or 3M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depending</a:t>
              </a:r>
              <a:r>
                <a:rPr kumimoji="0" lang="it-IT" sz="1000" b="0" i="0" u="none" strike="noStrike" kern="1200" cap="none" spc="0" normalizeH="0" baseline="0" noProof="0" dirty="0">
                  <a:ln>
                    <a:noFill/>
                  </a:ln>
                  <a:solidFill>
                    <a:srgbClr val="0070C0"/>
                  </a:solidFill>
                  <a:effectLst/>
                  <a:uLnTx/>
                  <a:uFillTx/>
                  <a:latin typeface="Calibri"/>
                  <a:ea typeface="+mn-ea"/>
                  <a:cs typeface="+mn-cs"/>
                </a:rPr>
                <a:t> on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assigned</a:t>
              </a:r>
              <a:r>
                <a:rPr kumimoji="0" lang="it-IT" sz="1000" b="0" i="0" u="none" strike="noStrike" kern="1200" cap="none" spc="0" normalizeH="0" baseline="0" noProof="0" dirty="0">
                  <a:ln>
                    <a:noFill/>
                  </a:ln>
                  <a:solidFill>
                    <a:srgbClr val="0070C0"/>
                  </a:solidFill>
                  <a:effectLst/>
                  <a:uLnTx/>
                  <a:uFillTx/>
                  <a:latin typeface="Calibri"/>
                  <a:ea typeface="+mn-ea"/>
                  <a:cs typeface="+mn-cs"/>
                </a:rPr>
                <a:t> World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Bank</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income</a:t>
              </a:r>
              <a:r>
                <a:rPr kumimoji="0" lang="it-IT" sz="1000" b="0" i="0" u="none" strike="noStrike" kern="1200" cap="none" spc="0" normalizeH="0" baseline="0" noProof="0" dirty="0">
                  <a:ln>
                    <a:noFill/>
                  </a:ln>
                  <a:solidFill>
                    <a:srgbClr val="0070C0"/>
                  </a:solidFill>
                  <a:effectLst/>
                  <a:uLnTx/>
                  <a:uFillTx/>
                  <a:latin typeface="Calibri"/>
                  <a:ea typeface="+mn-ea"/>
                  <a:cs typeface="+mn-cs"/>
                </a:rPr>
                <a:t>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group</a:t>
              </a:r>
              <a:r>
                <a:rPr kumimoji="0" lang="it-IT" sz="1000" b="0" i="0" u="none" strike="noStrike" kern="1200" cap="none" spc="0" normalizeH="0" baseline="0" noProof="0" dirty="0">
                  <a:ln>
                    <a:noFill/>
                  </a:ln>
                  <a:solidFill>
                    <a:srgbClr val="0070C0"/>
                  </a:solidFill>
                  <a:effectLst/>
                  <a:uLnTx/>
                  <a:uFillTx/>
                  <a:latin typeface="Calibri"/>
                  <a:ea typeface="+mn-ea"/>
                  <a:cs typeface="+mn-cs"/>
                </a:rPr>
                <a:t> of the </a:t>
              </a:r>
              <a:r>
                <a:rPr kumimoji="0" lang="it-IT" sz="1000" b="0" i="0" u="none" strike="noStrike" kern="1200" cap="none" spc="0" normalizeH="0" baseline="0" noProof="0" dirty="0" err="1">
                  <a:ln>
                    <a:noFill/>
                  </a:ln>
                  <a:solidFill>
                    <a:srgbClr val="0070C0"/>
                  </a:solidFill>
                  <a:effectLst/>
                  <a:uLnTx/>
                  <a:uFillTx/>
                  <a:latin typeface="Calibri"/>
                  <a:ea typeface="+mn-ea"/>
                  <a:cs typeface="+mn-cs"/>
                </a:rPr>
                <a:t>affected</a:t>
              </a:r>
              <a:r>
                <a:rPr kumimoji="0" lang="it-IT" sz="1000" b="0" i="0" u="none" strike="noStrike" kern="1200" cap="none" spc="0" normalizeH="0" baseline="0" noProof="0" dirty="0">
                  <a:ln>
                    <a:noFill/>
                  </a:ln>
                  <a:solidFill>
                    <a:srgbClr val="0070C0"/>
                  </a:solidFill>
                  <a:effectLst/>
                  <a:uLnTx/>
                  <a:uFillTx/>
                  <a:latin typeface="Calibri"/>
                  <a:ea typeface="+mn-ea"/>
                  <a:cs typeface="+mn-cs"/>
                </a:rPr>
                <a:t> country). </a:t>
              </a:r>
            </a:p>
          </p:txBody>
        </p:sp>
        <p:sp>
          <p:nvSpPr>
            <p:cNvPr id="11" name="TextBox 10">
              <a:extLst>
                <a:ext uri="{FF2B5EF4-FFF2-40B4-BE49-F238E27FC236}">
                  <a16:creationId xmlns:a16="http://schemas.microsoft.com/office/drawing/2014/main" id="{8E4C23B4-013E-B046-B8CE-B11169EC6257}"/>
                </a:ext>
              </a:extLst>
            </p:cNvPr>
            <p:cNvSpPr txBox="1"/>
            <p:nvPr/>
          </p:nvSpPr>
          <p:spPr>
            <a:xfrm>
              <a:off x="452747" y="1090914"/>
              <a:ext cx="8249055"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4983"/>
                  </a:solidFill>
                  <a:effectLst/>
                  <a:uLnTx/>
                  <a:uFillTx/>
                  <a:latin typeface="Calibri"/>
                  <a:ea typeface="+mn-ea"/>
                  <a:cs typeface="+mn-cs"/>
                </a:rPr>
                <a:t>Figure 15  </a:t>
              </a:r>
              <a:r>
                <a:rPr kumimoji="0" lang="it-IT" sz="1500" b="1" i="0" u="none" strike="noStrike" kern="1200" cap="none" spc="0" normalizeH="0" baseline="0" noProof="0" dirty="0">
                  <a:ln>
                    <a:noFill/>
                  </a:ln>
                  <a:solidFill>
                    <a:srgbClr val="0070C0"/>
                  </a:solidFill>
                  <a:effectLst/>
                  <a:uLnTx/>
                  <a:uFillTx/>
                  <a:latin typeface="Calibri"/>
                  <a:ea typeface="+mn-ea"/>
                  <a:cs typeface="+mn-cs"/>
                </a:rPr>
                <a:t>World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weather-related</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natural</a:t>
              </a:r>
              <a:r>
                <a:rPr kumimoji="0" lang="it-IT" sz="1500" b="1" i="0" u="none" strike="noStrike" kern="1200" cap="none" spc="0" normalizeH="0" baseline="0" noProof="0" dirty="0">
                  <a:ln>
                    <a:noFill/>
                  </a:ln>
                  <a:solidFill>
                    <a:srgbClr val="0070C0"/>
                  </a:solidFill>
                  <a:effectLst/>
                  <a:uLnTx/>
                  <a:uFillTx/>
                  <a:latin typeface="Calibri"/>
                  <a:ea typeface="+mn-ea"/>
                  <a:cs typeface="+mn-cs"/>
                </a:rPr>
                <a:t>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catastrophes</a:t>
              </a:r>
              <a:r>
                <a:rPr kumimoji="0" lang="it-IT" sz="1500" b="1" i="0" u="none" strike="noStrike" kern="1200" cap="none" spc="0" normalizeH="0" baseline="0" noProof="0" dirty="0">
                  <a:ln>
                    <a:noFill/>
                  </a:ln>
                  <a:solidFill>
                    <a:srgbClr val="0070C0"/>
                  </a:solidFill>
                  <a:effectLst/>
                  <a:uLnTx/>
                  <a:uFillTx/>
                  <a:latin typeface="Calibri"/>
                  <a:ea typeface="+mn-ea"/>
                  <a:cs typeface="+mn-cs"/>
                </a:rPr>
                <a:t> by </a:t>
              </a:r>
              <a:r>
                <a:rPr kumimoji="0" lang="it-IT" sz="1500" b="1" i="0" u="none" strike="noStrike" kern="1200" cap="none" spc="0" normalizeH="0" baseline="0" noProof="0" dirty="0" err="1">
                  <a:ln>
                    <a:noFill/>
                  </a:ln>
                  <a:solidFill>
                    <a:srgbClr val="0070C0"/>
                  </a:solidFill>
                  <a:effectLst/>
                  <a:uLnTx/>
                  <a:uFillTx/>
                  <a:latin typeface="Calibri"/>
                  <a:ea typeface="+mn-ea"/>
                  <a:cs typeface="+mn-cs"/>
                </a:rPr>
                <a:t>peril</a:t>
              </a:r>
              <a:r>
                <a:rPr kumimoji="0" lang="it-IT" sz="1500" b="1" i="0" u="none" strike="noStrike" kern="1200" cap="none" spc="0" normalizeH="0" baseline="0" noProof="0" dirty="0">
                  <a:ln>
                    <a:noFill/>
                  </a:ln>
                  <a:solidFill>
                    <a:srgbClr val="0070C0"/>
                  </a:solidFill>
                  <a:effectLst/>
                  <a:uLnTx/>
                  <a:uFillTx/>
                  <a:latin typeface="Calibri"/>
                  <a:ea typeface="+mn-ea"/>
                  <a:cs typeface="+mn-cs"/>
                </a:rPr>
                <a:t>, 1980–2018</a:t>
              </a:r>
            </a:p>
          </p:txBody>
        </p:sp>
      </p:grpSp>
      <p:grpSp>
        <p:nvGrpSpPr>
          <p:cNvPr id="3" name="Group 2">
            <a:extLst>
              <a:ext uri="{FF2B5EF4-FFF2-40B4-BE49-F238E27FC236}">
                <a16:creationId xmlns:a16="http://schemas.microsoft.com/office/drawing/2014/main" id="{F2DBF973-56ED-404B-89B9-81A704F5B9E3}"/>
              </a:ext>
            </a:extLst>
          </p:cNvPr>
          <p:cNvGrpSpPr/>
          <p:nvPr/>
        </p:nvGrpSpPr>
        <p:grpSpPr>
          <a:xfrm>
            <a:off x="711683" y="1594902"/>
            <a:ext cx="7980595" cy="3583820"/>
            <a:chOff x="372098" y="2468008"/>
            <a:chExt cx="7980595" cy="3583820"/>
          </a:xfrm>
        </p:grpSpPr>
        <p:pic>
          <p:nvPicPr>
            <p:cNvPr id="7" name="Picture 6">
              <a:extLst>
                <a:ext uri="{FF2B5EF4-FFF2-40B4-BE49-F238E27FC236}">
                  <a16:creationId xmlns:a16="http://schemas.microsoft.com/office/drawing/2014/main" id="{D6F978C4-7CA5-4745-ACF1-80FEEC61F6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098" y="2468008"/>
              <a:ext cx="5373618" cy="3583820"/>
            </a:xfrm>
            <a:prstGeom prst="rect">
              <a:avLst/>
            </a:prstGeom>
          </p:spPr>
        </p:pic>
        <p:sp>
          <p:nvSpPr>
            <p:cNvPr id="12" name="TextBox 11">
              <a:extLst>
                <a:ext uri="{FF2B5EF4-FFF2-40B4-BE49-F238E27FC236}">
                  <a16:creationId xmlns:a16="http://schemas.microsoft.com/office/drawing/2014/main" id="{0008D1D9-E3E0-D048-B775-67D5EC67E068}"/>
                </a:ext>
              </a:extLst>
            </p:cNvPr>
            <p:cNvSpPr txBox="1"/>
            <p:nvPr/>
          </p:nvSpPr>
          <p:spPr>
            <a:xfrm>
              <a:off x="6009486" y="2967256"/>
              <a:ext cx="2343207"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4983"/>
                  </a:solidFill>
                  <a:effectLst/>
                  <a:uLnTx/>
                  <a:uFillTx/>
                  <a:latin typeface="Calibri"/>
                  <a:ea typeface="+mn-ea"/>
                  <a:cs typeface="+mn-cs"/>
                </a:rPr>
                <a:t>The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current</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impacts</a:t>
              </a:r>
              <a:r>
                <a:rPr kumimoji="0" lang="it-IT" sz="1800" b="1" i="0" u="none" strike="noStrike" kern="1200" cap="none" spc="0" normalizeH="0" baseline="0" noProof="0" dirty="0">
                  <a:ln>
                    <a:noFill/>
                  </a:ln>
                  <a:solidFill>
                    <a:srgbClr val="004983"/>
                  </a:solidFill>
                  <a:effectLst/>
                  <a:uLnTx/>
                  <a:uFillTx/>
                  <a:latin typeface="Calibri"/>
                  <a:ea typeface="+mn-ea"/>
                  <a:cs typeface="+mn-cs"/>
                </a:rPr>
                <a:t> and future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anticipated</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risks</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associated</a:t>
              </a:r>
              <a:r>
                <a:rPr kumimoji="0" lang="it-IT" sz="1800" b="1" i="0" u="none" strike="noStrike" kern="1200" cap="none" spc="0" normalizeH="0" baseline="0" noProof="0" dirty="0">
                  <a:ln>
                    <a:noFill/>
                  </a:ln>
                  <a:solidFill>
                    <a:srgbClr val="004983"/>
                  </a:solidFill>
                  <a:effectLst/>
                  <a:uLnTx/>
                  <a:uFillTx/>
                  <a:latin typeface="Calibri"/>
                  <a:ea typeface="+mn-ea"/>
                  <a:cs typeface="+mn-cs"/>
                </a:rPr>
                <a:t> with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extreme</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events</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demand</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sustainable</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solutions</a:t>
              </a:r>
              <a:r>
                <a:rPr kumimoji="0" lang="it-IT" sz="1800" b="1" i="0" u="none" strike="noStrike" kern="1200" cap="none" spc="0" normalizeH="0" baseline="0" noProof="0" dirty="0">
                  <a:ln>
                    <a:noFill/>
                  </a:ln>
                  <a:solidFill>
                    <a:srgbClr val="004983"/>
                  </a:solidFill>
                  <a:effectLst/>
                  <a:uLnTx/>
                  <a:uFillTx/>
                  <a:latin typeface="Calibri"/>
                  <a:ea typeface="+mn-ea"/>
                  <a:cs typeface="+mn-cs"/>
                </a:rPr>
                <a:t> for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climate</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change</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adaptation</a:t>
              </a:r>
              <a:r>
                <a:rPr kumimoji="0" lang="it-IT" sz="1800" b="1" i="0" u="none" strike="noStrike" kern="1200" cap="none" spc="0" normalizeH="0" baseline="0" noProof="0" dirty="0">
                  <a:ln>
                    <a:noFill/>
                  </a:ln>
                  <a:solidFill>
                    <a:srgbClr val="004983"/>
                  </a:solidFill>
                  <a:effectLst/>
                  <a:uLnTx/>
                  <a:uFillTx/>
                  <a:latin typeface="Calibri"/>
                  <a:ea typeface="+mn-ea"/>
                  <a:cs typeface="+mn-cs"/>
                </a:rPr>
                <a:t> and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Disaster</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Risk</a:t>
              </a:r>
              <a:r>
                <a:rPr kumimoji="0" lang="it-IT" sz="1800" b="1" i="0" u="none" strike="noStrike" kern="1200" cap="none" spc="0" normalizeH="0" baseline="0" noProof="0" dirty="0">
                  <a:ln>
                    <a:noFill/>
                  </a:ln>
                  <a:solidFill>
                    <a:srgbClr val="004983"/>
                  </a:solidFill>
                  <a:effectLst/>
                  <a:uLnTx/>
                  <a:uFillTx/>
                  <a:latin typeface="Calibri"/>
                  <a:ea typeface="+mn-ea"/>
                  <a:cs typeface="+mn-cs"/>
                </a:rPr>
                <a:t> </a:t>
              </a:r>
              <a:r>
                <a:rPr kumimoji="0" lang="it-IT" sz="1800" b="1" i="0" u="none" strike="noStrike" kern="1200" cap="none" spc="0" normalizeH="0" baseline="0" noProof="0" dirty="0" err="1">
                  <a:ln>
                    <a:noFill/>
                  </a:ln>
                  <a:solidFill>
                    <a:srgbClr val="004983"/>
                  </a:solidFill>
                  <a:effectLst/>
                  <a:uLnTx/>
                  <a:uFillTx/>
                  <a:latin typeface="Calibri"/>
                  <a:ea typeface="+mn-ea"/>
                  <a:cs typeface="+mn-cs"/>
                </a:rPr>
                <a:t>Reduction</a:t>
              </a:r>
              <a:r>
                <a:rPr kumimoji="0" lang="it-IT" sz="1800" b="1" i="0" u="none" strike="noStrike" kern="1200" cap="none" spc="0" normalizeH="0" baseline="0" noProof="0" dirty="0">
                  <a:ln>
                    <a:noFill/>
                  </a:ln>
                  <a:solidFill>
                    <a:srgbClr val="004983"/>
                  </a:solidFill>
                  <a:effectLst/>
                  <a:uLnTx/>
                  <a:uFillTx/>
                  <a:latin typeface="Calibri"/>
                  <a:ea typeface="+mn-ea"/>
                  <a:cs typeface="+mn-cs"/>
                </a:rPr>
                <a:t> (DDR). </a:t>
              </a:r>
            </a:p>
          </p:txBody>
        </p:sp>
      </p:grpSp>
    </p:spTree>
    <p:extLst>
      <p:ext uri="{BB962C8B-B14F-4D97-AF65-F5344CB8AC3E}">
        <p14:creationId xmlns:p14="http://schemas.microsoft.com/office/powerpoint/2010/main" val="402538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Global Water Stress</a:t>
            </a:r>
            <a:br>
              <a:rPr lang="en-US" dirty="0"/>
            </a:br>
            <a:r>
              <a:rPr lang="en-US" sz="3100" i="1" dirty="0"/>
              <a:t>balance of people (demand), water available (supply)</a:t>
            </a:r>
            <a:endParaRPr lang="en-US" sz="4000" i="1"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14" name="Content Placeholder 13">
            <a:extLst>
              <a:ext uri="{FF2B5EF4-FFF2-40B4-BE49-F238E27FC236}">
                <a16:creationId xmlns:a16="http://schemas.microsoft.com/office/drawing/2014/main" id="{A83153A2-35F6-2C45-89F1-5846FCBAAC4D}"/>
              </a:ext>
            </a:extLst>
          </p:cNvPr>
          <p:cNvPicPr>
            <a:picLocks noGrp="1" noChangeAspect="1"/>
          </p:cNvPicPr>
          <p:nvPr>
            <p:ph idx="1"/>
          </p:nvPr>
        </p:nvPicPr>
        <p:blipFill>
          <a:blip r:embed="rId3"/>
          <a:stretch>
            <a:fillRect/>
          </a:stretch>
        </p:blipFill>
        <p:spPr>
          <a:xfrm>
            <a:off x="814070" y="1584348"/>
            <a:ext cx="7515860" cy="3689304"/>
          </a:xfrm>
        </p:spPr>
      </p:pic>
      <p:sp>
        <p:nvSpPr>
          <p:cNvPr id="15" name="TextBox 14">
            <a:extLst>
              <a:ext uri="{FF2B5EF4-FFF2-40B4-BE49-F238E27FC236}">
                <a16:creationId xmlns:a16="http://schemas.microsoft.com/office/drawing/2014/main" id="{C1266A2B-2E72-1BC3-87A2-9D6044E3392A}"/>
              </a:ext>
            </a:extLst>
          </p:cNvPr>
          <p:cNvSpPr txBox="1"/>
          <p:nvPr/>
        </p:nvSpPr>
        <p:spPr>
          <a:xfrm>
            <a:off x="6563638" y="5699342"/>
            <a:ext cx="2392001" cy="566309"/>
          </a:xfrm>
          <a:prstGeom prst="rect">
            <a:avLst/>
          </a:prstGeom>
          <a:noFill/>
        </p:spPr>
        <p:txBody>
          <a:bodyPr wrap="none" rtlCol="0">
            <a:spAutoFit/>
          </a:bodyPr>
          <a:lstStyle/>
          <a:p>
            <a:pPr>
              <a:buNone/>
            </a:pPr>
            <a:r>
              <a:rPr lang="en-US" sz="1400" dirty="0">
                <a:solidFill>
                  <a:schemeClr val="tx1"/>
                </a:solidFill>
              </a:rPr>
              <a:t>Water and Climate Change</a:t>
            </a:r>
          </a:p>
          <a:p>
            <a:pPr>
              <a:buNone/>
            </a:pPr>
            <a:r>
              <a:rPr lang="en-US" sz="1400" dirty="0">
                <a:solidFill>
                  <a:schemeClr val="tx1"/>
                </a:solidFill>
              </a:rPr>
              <a:t>UN Report 2020</a:t>
            </a:r>
          </a:p>
        </p:txBody>
      </p:sp>
    </p:spTree>
    <p:extLst>
      <p:ext uri="{BB962C8B-B14F-4D97-AF65-F5344CB8AC3E}">
        <p14:creationId xmlns:p14="http://schemas.microsoft.com/office/powerpoint/2010/main" val="2843246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762000" y="0"/>
            <a:ext cx="7772400" cy="914400"/>
          </a:xfrm>
        </p:spPr>
        <p:txBody>
          <a:bodyPr/>
          <a:lstStyle/>
          <a:p>
            <a:r>
              <a:rPr lang="en-US" sz="2800" dirty="0"/>
              <a:t>Hydrologic Science in the hierarchy from basic sciences to water resources management</a:t>
            </a:r>
          </a:p>
        </p:txBody>
      </p:sp>
      <p:sp>
        <p:nvSpPr>
          <p:cNvPr id="173059" name="Rectangle 3"/>
          <p:cNvSpPr>
            <a:spLocks noGrp="1" noChangeArrowheads="1"/>
          </p:cNvSpPr>
          <p:nvPr>
            <p:ph idx="1"/>
          </p:nvPr>
        </p:nvSpPr>
        <p:spPr>
          <a:xfrm>
            <a:off x="6858000" y="914400"/>
            <a:ext cx="2590800" cy="5715000"/>
          </a:xfrm>
        </p:spPr>
        <p:txBody>
          <a:bodyPr/>
          <a:lstStyle/>
          <a:p>
            <a:pPr marL="173038" indent="-173038">
              <a:lnSpc>
                <a:spcPct val="80000"/>
              </a:lnSpc>
              <a:buNone/>
            </a:pPr>
            <a:r>
              <a:rPr lang="en-US" sz="2400" u="sng" dirty="0"/>
              <a:t>Basic Sciences</a:t>
            </a:r>
          </a:p>
          <a:p>
            <a:pPr marL="173038" indent="-173038">
              <a:lnSpc>
                <a:spcPct val="80000"/>
              </a:lnSpc>
            </a:pPr>
            <a:r>
              <a:rPr lang="en-US" sz="2400" dirty="0"/>
              <a:t>Mathematics</a:t>
            </a:r>
          </a:p>
          <a:p>
            <a:pPr marL="173038" indent="-173038">
              <a:lnSpc>
                <a:spcPct val="80000"/>
              </a:lnSpc>
            </a:pPr>
            <a:r>
              <a:rPr lang="en-US" sz="2400" dirty="0"/>
              <a:t>Statistics</a:t>
            </a:r>
          </a:p>
          <a:p>
            <a:pPr marL="173038" indent="-173038">
              <a:lnSpc>
                <a:spcPct val="80000"/>
              </a:lnSpc>
            </a:pPr>
            <a:r>
              <a:rPr lang="en-US" sz="2400" dirty="0"/>
              <a:t>Physics</a:t>
            </a:r>
          </a:p>
          <a:p>
            <a:pPr marL="173038" indent="-173038">
              <a:lnSpc>
                <a:spcPct val="80000"/>
              </a:lnSpc>
            </a:pPr>
            <a:r>
              <a:rPr lang="en-US" sz="2400" dirty="0"/>
              <a:t>Chemistry</a:t>
            </a:r>
          </a:p>
          <a:p>
            <a:pPr marL="173038" indent="-173038">
              <a:lnSpc>
                <a:spcPct val="80000"/>
              </a:lnSpc>
            </a:pPr>
            <a:r>
              <a:rPr lang="en-US" sz="2400" dirty="0"/>
              <a:t>Biology</a:t>
            </a:r>
          </a:p>
          <a:p>
            <a:pPr marL="173038" indent="-173038">
              <a:lnSpc>
                <a:spcPct val="80000"/>
              </a:lnSpc>
              <a:buNone/>
            </a:pPr>
            <a:r>
              <a:rPr lang="en-US" sz="2400" u="sng" dirty="0"/>
              <a:t>Geosciences</a:t>
            </a:r>
          </a:p>
          <a:p>
            <a:pPr marL="173038" indent="-173038">
              <a:lnSpc>
                <a:spcPct val="80000"/>
              </a:lnSpc>
            </a:pPr>
            <a:r>
              <a:rPr lang="en-US" sz="2400" dirty="0"/>
              <a:t>Geology</a:t>
            </a:r>
          </a:p>
          <a:p>
            <a:pPr marL="173038" indent="-173038">
              <a:lnSpc>
                <a:spcPct val="80000"/>
              </a:lnSpc>
            </a:pPr>
            <a:r>
              <a:rPr lang="en-US" sz="2400" dirty="0"/>
              <a:t>Soil Science</a:t>
            </a:r>
          </a:p>
          <a:p>
            <a:pPr marL="173038" indent="-173038">
              <a:lnSpc>
                <a:spcPct val="80000"/>
              </a:lnSpc>
            </a:pPr>
            <a:r>
              <a:rPr lang="en-US" sz="2400" dirty="0"/>
              <a:t>Atmospheric Science</a:t>
            </a:r>
          </a:p>
          <a:p>
            <a:pPr marL="173038" indent="-173038">
              <a:lnSpc>
                <a:spcPct val="80000"/>
              </a:lnSpc>
            </a:pPr>
            <a:r>
              <a:rPr lang="en-US" sz="2400" dirty="0"/>
              <a:t>Ocean Science</a:t>
            </a:r>
          </a:p>
          <a:p>
            <a:pPr marL="173038" indent="-173038">
              <a:lnSpc>
                <a:spcPct val="80000"/>
              </a:lnSpc>
            </a:pPr>
            <a:r>
              <a:rPr lang="en-US" sz="2400" dirty="0"/>
              <a:t>Glaciology</a:t>
            </a:r>
          </a:p>
          <a:p>
            <a:pPr marL="173038" indent="-173038">
              <a:lnSpc>
                <a:spcPct val="80000"/>
              </a:lnSpc>
            </a:pPr>
            <a:r>
              <a:rPr lang="en-US" sz="2400" dirty="0"/>
              <a:t>Geochemistry</a:t>
            </a:r>
          </a:p>
          <a:p>
            <a:pPr lvl="1">
              <a:lnSpc>
                <a:spcPct val="80000"/>
              </a:lnSpc>
            </a:pPr>
            <a:r>
              <a:rPr lang="en-US" sz="2000" dirty="0"/>
              <a:t> </a:t>
            </a:r>
          </a:p>
          <a:p>
            <a:pPr lvl="1">
              <a:lnSpc>
                <a:spcPct val="80000"/>
              </a:lnSpc>
            </a:pPr>
            <a:r>
              <a:rPr lang="en-US" sz="2000" dirty="0"/>
              <a:t> </a:t>
            </a:r>
          </a:p>
          <a:p>
            <a:pPr lvl="1">
              <a:lnSpc>
                <a:spcPct val="80000"/>
              </a:lnSpc>
            </a:pPr>
            <a:r>
              <a:rPr lang="en-US" sz="2000" dirty="0"/>
              <a:t> </a:t>
            </a:r>
          </a:p>
        </p:txBody>
      </p:sp>
      <p:sp>
        <p:nvSpPr>
          <p:cNvPr id="173060" name="Rectangle 4"/>
          <p:cNvSpPr>
            <a:spLocks noChangeArrowheads="1"/>
          </p:cNvSpPr>
          <p:nvPr/>
        </p:nvSpPr>
        <p:spPr bwMode="auto">
          <a:xfrm>
            <a:off x="4267200" y="2133600"/>
            <a:ext cx="2438400" cy="3200400"/>
          </a:xfrm>
          <a:prstGeom prst="rect">
            <a:avLst/>
          </a:prstGeom>
          <a:noFill/>
          <a:ln w="9525">
            <a:noFill/>
            <a:miter lim="800000"/>
            <a:headEnd/>
            <a:tailEnd/>
          </a:ln>
          <a:effectLst/>
        </p:spPr>
        <p:txBody>
          <a:bodyPr/>
          <a:lstStyle/>
          <a:p>
            <a:pPr marL="173038" indent="-173038">
              <a:lnSpc>
                <a:spcPct val="80000"/>
              </a:lnSpc>
            </a:pPr>
            <a:r>
              <a:rPr lang="en-US" sz="2400" kern="1200" dirty="0">
                <a:solidFill>
                  <a:srgbClr val="000000"/>
                </a:solidFill>
                <a:latin typeface="Times New Roman" pitchFamily="18" charset="0"/>
                <a:ea typeface="+mn-ea"/>
                <a:cs typeface="Arial" pitchFamily="34" charset="0"/>
              </a:rPr>
              <a:t>Fluid Mechanics</a:t>
            </a:r>
          </a:p>
          <a:p>
            <a:pPr marL="173038" indent="-173038">
              <a:lnSpc>
                <a:spcPct val="80000"/>
              </a:lnSpc>
            </a:pPr>
            <a:r>
              <a:rPr lang="en-US" sz="2400" kern="1200" dirty="0">
                <a:solidFill>
                  <a:srgbClr val="000000"/>
                </a:solidFill>
                <a:latin typeface="Times New Roman" pitchFamily="18" charset="0"/>
                <a:ea typeface="+mn-ea"/>
                <a:cs typeface="Arial" pitchFamily="34" charset="0"/>
              </a:rPr>
              <a:t>Hydraulic Engineering</a:t>
            </a:r>
          </a:p>
          <a:p>
            <a:pPr marL="173038" indent="-173038">
              <a:lnSpc>
                <a:spcPct val="80000"/>
              </a:lnSpc>
            </a:pPr>
            <a:r>
              <a:rPr lang="en-US" sz="2400" kern="1200" dirty="0">
                <a:solidFill>
                  <a:srgbClr val="000000"/>
                </a:solidFill>
                <a:latin typeface="Times New Roman" pitchFamily="18" charset="0"/>
                <a:ea typeface="+mn-ea"/>
                <a:cs typeface="Arial" pitchFamily="34" charset="0"/>
              </a:rPr>
              <a:t>Meteorology</a:t>
            </a:r>
          </a:p>
          <a:p>
            <a:pPr marL="173038" indent="-173038">
              <a:lnSpc>
                <a:spcPct val="80000"/>
              </a:lnSpc>
            </a:pPr>
            <a:r>
              <a:rPr lang="en-US" sz="2400" b="1" kern="1200" dirty="0">
                <a:solidFill>
                  <a:srgbClr val="FF3300"/>
                </a:solidFill>
                <a:latin typeface="Times New Roman" pitchFamily="18" charset="0"/>
                <a:ea typeface="+mn-ea"/>
                <a:cs typeface="Arial" pitchFamily="34" charset="0"/>
              </a:rPr>
              <a:t>Hydrologic Science</a:t>
            </a:r>
          </a:p>
          <a:p>
            <a:pPr marL="742950" lvl="1" indent="-285750">
              <a:lnSpc>
                <a:spcPct val="80000"/>
              </a:lnSpc>
            </a:pPr>
            <a:r>
              <a:rPr lang="en-US" sz="2000" kern="1200" dirty="0">
                <a:solidFill>
                  <a:srgbClr val="000000"/>
                </a:solidFill>
                <a:latin typeface="Times New Roman" pitchFamily="18" charset="0"/>
                <a:ea typeface="+mn-ea"/>
                <a:cs typeface="Arial" pitchFamily="34" charset="0"/>
              </a:rPr>
              <a:t> </a:t>
            </a:r>
          </a:p>
          <a:p>
            <a:pPr marL="742950" lvl="1" indent="-285750">
              <a:lnSpc>
                <a:spcPct val="80000"/>
              </a:lnSpc>
            </a:pPr>
            <a:r>
              <a:rPr lang="en-US" sz="2000" kern="1200" dirty="0">
                <a:solidFill>
                  <a:srgbClr val="000000"/>
                </a:solidFill>
                <a:latin typeface="Times New Roman" pitchFamily="18" charset="0"/>
                <a:ea typeface="+mn-ea"/>
                <a:cs typeface="Arial" pitchFamily="34" charset="0"/>
              </a:rPr>
              <a:t> </a:t>
            </a:r>
          </a:p>
          <a:p>
            <a:pPr marL="742950" lvl="1" indent="-285750">
              <a:lnSpc>
                <a:spcPct val="80000"/>
              </a:lnSpc>
            </a:pPr>
            <a:r>
              <a:rPr lang="en-US" sz="2000" kern="1200" dirty="0">
                <a:solidFill>
                  <a:srgbClr val="000000"/>
                </a:solidFill>
                <a:latin typeface="Times New Roman" pitchFamily="18" charset="0"/>
                <a:ea typeface="+mn-ea"/>
                <a:cs typeface="Arial" pitchFamily="34" charset="0"/>
              </a:rPr>
              <a:t> </a:t>
            </a:r>
          </a:p>
        </p:txBody>
      </p:sp>
      <p:sp>
        <p:nvSpPr>
          <p:cNvPr id="173061" name="Rectangle 5"/>
          <p:cNvSpPr>
            <a:spLocks noChangeArrowheads="1"/>
          </p:cNvSpPr>
          <p:nvPr/>
        </p:nvSpPr>
        <p:spPr bwMode="auto">
          <a:xfrm>
            <a:off x="2133600" y="1600200"/>
            <a:ext cx="2286000" cy="3200400"/>
          </a:xfrm>
          <a:prstGeom prst="rect">
            <a:avLst/>
          </a:prstGeom>
          <a:noFill/>
          <a:ln w="9525">
            <a:noFill/>
            <a:miter lim="800000"/>
            <a:headEnd/>
            <a:tailEnd/>
          </a:ln>
          <a:effectLst/>
        </p:spPr>
        <p:txBody>
          <a:bodyPr/>
          <a:lstStyle/>
          <a:p>
            <a:pPr marL="173038" indent="-173038">
              <a:lnSpc>
                <a:spcPct val="80000"/>
              </a:lnSpc>
            </a:pPr>
            <a:r>
              <a:rPr lang="en-US" sz="2400" kern="1200" dirty="0">
                <a:solidFill>
                  <a:srgbClr val="000000"/>
                </a:solidFill>
                <a:latin typeface="Times New Roman" pitchFamily="18" charset="0"/>
                <a:ea typeface="+mn-ea"/>
                <a:cs typeface="Arial" pitchFamily="34" charset="0"/>
              </a:rPr>
              <a:t>Economics</a:t>
            </a:r>
          </a:p>
          <a:p>
            <a:pPr marL="173038" indent="-173038">
              <a:lnSpc>
                <a:spcPct val="80000"/>
              </a:lnSpc>
            </a:pPr>
            <a:r>
              <a:rPr lang="en-US" sz="2400" kern="1200" dirty="0">
                <a:solidFill>
                  <a:srgbClr val="000000"/>
                </a:solidFill>
                <a:latin typeface="Times New Roman" pitchFamily="18" charset="0"/>
                <a:ea typeface="+mn-ea"/>
                <a:cs typeface="Arial" pitchFamily="34" charset="0"/>
              </a:rPr>
              <a:t>Law</a:t>
            </a:r>
          </a:p>
          <a:p>
            <a:pPr marL="173038" indent="-173038">
              <a:lnSpc>
                <a:spcPct val="80000"/>
              </a:lnSpc>
            </a:pPr>
            <a:r>
              <a:rPr lang="en-US" sz="2400" kern="1200" dirty="0">
                <a:solidFill>
                  <a:srgbClr val="000000"/>
                </a:solidFill>
                <a:latin typeface="Times New Roman" pitchFamily="18" charset="0"/>
                <a:ea typeface="+mn-ea"/>
                <a:cs typeface="Arial" pitchFamily="34" charset="0"/>
              </a:rPr>
              <a:t>Sociology</a:t>
            </a:r>
          </a:p>
          <a:p>
            <a:pPr marL="173038" indent="-173038">
              <a:lnSpc>
                <a:spcPct val="80000"/>
              </a:lnSpc>
            </a:pPr>
            <a:r>
              <a:rPr lang="en-US" sz="2400" kern="1200" dirty="0">
                <a:solidFill>
                  <a:srgbClr val="000000"/>
                </a:solidFill>
                <a:latin typeface="Times New Roman" pitchFamily="18" charset="0"/>
                <a:ea typeface="+mn-ea"/>
                <a:cs typeface="Arial" pitchFamily="34" charset="0"/>
              </a:rPr>
              <a:t>Political Science</a:t>
            </a:r>
          </a:p>
          <a:p>
            <a:pPr marL="173038" indent="-173038">
              <a:lnSpc>
                <a:spcPct val="80000"/>
              </a:lnSpc>
            </a:pPr>
            <a:r>
              <a:rPr lang="en-US" sz="2400" b="1" kern="1200" dirty="0">
                <a:solidFill>
                  <a:srgbClr val="FF3300"/>
                </a:solidFill>
                <a:latin typeface="Times New Roman" pitchFamily="18" charset="0"/>
                <a:ea typeface="+mn-ea"/>
                <a:cs typeface="Arial" pitchFamily="34" charset="0"/>
              </a:rPr>
              <a:t>Engineering Hydrology</a:t>
            </a:r>
          </a:p>
          <a:p>
            <a:pPr marL="173038" indent="-173038">
              <a:lnSpc>
                <a:spcPct val="80000"/>
              </a:lnSpc>
            </a:pPr>
            <a:r>
              <a:rPr lang="en-US" sz="2400" kern="1200" dirty="0">
                <a:solidFill>
                  <a:srgbClr val="000000"/>
                </a:solidFill>
                <a:latin typeface="Times New Roman" pitchFamily="18" charset="0"/>
                <a:ea typeface="+mn-ea"/>
                <a:cs typeface="Arial" pitchFamily="34" charset="0"/>
              </a:rPr>
              <a:t>Agriculture</a:t>
            </a:r>
          </a:p>
          <a:p>
            <a:pPr marL="173038" indent="-173038">
              <a:lnSpc>
                <a:spcPct val="80000"/>
              </a:lnSpc>
            </a:pPr>
            <a:r>
              <a:rPr lang="en-US" sz="2400" kern="1200" dirty="0">
                <a:solidFill>
                  <a:srgbClr val="000000"/>
                </a:solidFill>
                <a:latin typeface="Times New Roman" pitchFamily="18" charset="0"/>
                <a:ea typeface="+mn-ea"/>
                <a:cs typeface="Arial" pitchFamily="34" charset="0"/>
              </a:rPr>
              <a:t>Forestry</a:t>
            </a:r>
          </a:p>
          <a:p>
            <a:pPr marL="742950" lvl="1" indent="-285750">
              <a:lnSpc>
                <a:spcPct val="80000"/>
              </a:lnSpc>
            </a:pPr>
            <a:r>
              <a:rPr lang="en-US" sz="2000" kern="1200" dirty="0">
                <a:solidFill>
                  <a:srgbClr val="000000"/>
                </a:solidFill>
                <a:latin typeface="Times New Roman" pitchFamily="18" charset="0"/>
                <a:ea typeface="+mn-ea"/>
                <a:cs typeface="Arial" pitchFamily="34" charset="0"/>
              </a:rPr>
              <a:t> </a:t>
            </a:r>
          </a:p>
          <a:p>
            <a:pPr marL="742950" lvl="1" indent="-285750">
              <a:lnSpc>
                <a:spcPct val="80000"/>
              </a:lnSpc>
            </a:pPr>
            <a:r>
              <a:rPr lang="en-US" sz="2000" kern="1200" dirty="0">
                <a:solidFill>
                  <a:srgbClr val="000000"/>
                </a:solidFill>
                <a:latin typeface="Times New Roman" pitchFamily="18" charset="0"/>
                <a:ea typeface="+mn-ea"/>
                <a:cs typeface="Arial" pitchFamily="34" charset="0"/>
              </a:rPr>
              <a:t> </a:t>
            </a:r>
          </a:p>
          <a:p>
            <a:pPr marL="742950" lvl="1" indent="-285750">
              <a:lnSpc>
                <a:spcPct val="80000"/>
              </a:lnSpc>
            </a:pPr>
            <a:r>
              <a:rPr lang="en-US" sz="2000" kern="1200" dirty="0">
                <a:solidFill>
                  <a:srgbClr val="000000"/>
                </a:solidFill>
                <a:latin typeface="Times New Roman" pitchFamily="18" charset="0"/>
                <a:ea typeface="+mn-ea"/>
                <a:cs typeface="Arial" pitchFamily="34" charset="0"/>
              </a:rPr>
              <a:t> </a:t>
            </a:r>
          </a:p>
        </p:txBody>
      </p:sp>
      <p:sp>
        <p:nvSpPr>
          <p:cNvPr id="173062" name="Text Box 6"/>
          <p:cNvSpPr txBox="1">
            <a:spLocks noChangeArrowheads="1"/>
          </p:cNvSpPr>
          <p:nvPr/>
        </p:nvSpPr>
        <p:spPr bwMode="auto">
          <a:xfrm>
            <a:off x="152400" y="2971800"/>
            <a:ext cx="1905000" cy="1200329"/>
          </a:xfrm>
          <a:prstGeom prst="rect">
            <a:avLst/>
          </a:prstGeom>
          <a:noFill/>
          <a:ln w="9525">
            <a:noFill/>
            <a:miter lim="800000"/>
            <a:headEnd/>
            <a:tailEnd/>
          </a:ln>
          <a:effectLst/>
        </p:spPr>
        <p:txBody>
          <a:bodyPr>
            <a:spAutoFit/>
          </a:bodyPr>
          <a:lstStyle/>
          <a:p>
            <a:pPr algn="ctr" rtl="0" fontAlgn="base">
              <a:spcBef>
                <a:spcPct val="0"/>
              </a:spcBef>
              <a:spcAft>
                <a:spcPct val="0"/>
              </a:spcAft>
              <a:buNone/>
            </a:pPr>
            <a:r>
              <a:rPr lang="en-US" sz="2400" kern="1200">
                <a:solidFill>
                  <a:srgbClr val="000000"/>
                </a:solidFill>
                <a:latin typeface="Times New Roman" pitchFamily="18" charset="0"/>
                <a:ea typeface="+mn-ea"/>
                <a:cs typeface="Arial"/>
              </a:rPr>
              <a:t>Water Resources Management</a:t>
            </a:r>
          </a:p>
        </p:txBody>
      </p:sp>
      <p:sp>
        <p:nvSpPr>
          <p:cNvPr id="173063" name="AutoShape 7"/>
          <p:cNvSpPr>
            <a:spLocks/>
          </p:cNvSpPr>
          <p:nvPr/>
        </p:nvSpPr>
        <p:spPr bwMode="auto">
          <a:xfrm>
            <a:off x="6553200" y="1066800"/>
            <a:ext cx="304800" cy="5638800"/>
          </a:xfrm>
          <a:prstGeom prst="leftBrace">
            <a:avLst>
              <a:gd name="adj1" fmla="val 154167"/>
              <a:gd name="adj2" fmla="val 50000"/>
            </a:avLst>
          </a:prstGeom>
          <a:noFill/>
          <a:ln w="9525">
            <a:solidFill>
              <a:schemeClr val="tx1"/>
            </a:solidFill>
            <a:round/>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3064" name="AutoShape 8"/>
          <p:cNvSpPr>
            <a:spLocks/>
          </p:cNvSpPr>
          <p:nvPr/>
        </p:nvSpPr>
        <p:spPr bwMode="auto">
          <a:xfrm>
            <a:off x="4114800" y="2209800"/>
            <a:ext cx="152400" cy="2743200"/>
          </a:xfrm>
          <a:prstGeom prst="leftBrace">
            <a:avLst>
              <a:gd name="adj1" fmla="val 150000"/>
              <a:gd name="adj2" fmla="val 50000"/>
            </a:avLst>
          </a:prstGeom>
          <a:noFill/>
          <a:ln w="9525">
            <a:solidFill>
              <a:schemeClr val="tx1"/>
            </a:solidFill>
            <a:round/>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3065" name="AutoShape 9"/>
          <p:cNvSpPr>
            <a:spLocks/>
          </p:cNvSpPr>
          <p:nvPr/>
        </p:nvSpPr>
        <p:spPr bwMode="auto">
          <a:xfrm>
            <a:off x="1905000" y="1752600"/>
            <a:ext cx="228600" cy="3657600"/>
          </a:xfrm>
          <a:prstGeom prst="leftBrace">
            <a:avLst>
              <a:gd name="adj1" fmla="val 133333"/>
              <a:gd name="adj2" fmla="val 50000"/>
            </a:avLst>
          </a:prstGeom>
          <a:noFill/>
          <a:ln w="9525">
            <a:solidFill>
              <a:schemeClr val="tx1"/>
            </a:solidFill>
            <a:round/>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1" name="Rectangle 10"/>
          <p:cNvSpPr/>
          <p:nvPr/>
        </p:nvSpPr>
        <p:spPr>
          <a:xfrm>
            <a:off x="228600" y="5791200"/>
            <a:ext cx="6248400" cy="738664"/>
          </a:xfrm>
          <a:prstGeom prst="rect">
            <a:avLst/>
          </a:prstGeom>
          <a:ln>
            <a:noFill/>
          </a:ln>
        </p:spPr>
        <p:txBody>
          <a:bodyPr wrap="square">
            <a:spAutoFit/>
          </a:bodyPr>
          <a:lstStyle/>
          <a:p>
            <a:pPr>
              <a:buNone/>
            </a:pPr>
            <a:r>
              <a:rPr lang="en-US" sz="1400" dirty="0">
                <a:solidFill>
                  <a:schemeClr val="tx1"/>
                </a:solidFill>
                <a:latin typeface="Arial"/>
              </a:rPr>
              <a:t>Modified From: National Research Council Committee on Opportunities in the Hydrologic Sciences (COHS), (1991), </a:t>
            </a:r>
            <a:r>
              <a:rPr lang="en-US" sz="1400" u="sng" dirty="0">
                <a:solidFill>
                  <a:schemeClr val="tx1"/>
                </a:solidFill>
                <a:latin typeface="Arial"/>
              </a:rPr>
              <a:t>Opportunities in the Hydrologic Sciences</a:t>
            </a:r>
            <a:r>
              <a:rPr lang="en-US" sz="1400" dirty="0">
                <a:solidFill>
                  <a:schemeClr val="tx1"/>
                </a:solidFill>
                <a:latin typeface="Arial"/>
              </a:rPr>
              <a:t>, Editor, P. S. </a:t>
            </a:r>
            <a:r>
              <a:rPr lang="en-US" sz="1400" dirty="0" err="1">
                <a:solidFill>
                  <a:schemeClr val="tx1"/>
                </a:solidFill>
                <a:latin typeface="Arial"/>
              </a:rPr>
              <a:t>Eagleson</a:t>
            </a:r>
            <a:r>
              <a:rPr lang="en-US" sz="1400" dirty="0">
                <a:solidFill>
                  <a:schemeClr val="tx1"/>
                </a:solidFill>
                <a:latin typeface="Arial"/>
              </a:rPr>
              <a:t>, National Academy Press, Washington, D.C.</a:t>
            </a: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228600"/>
            <a:ext cx="7772400" cy="838200"/>
          </a:xfrm>
        </p:spPr>
        <p:txBody>
          <a:bodyPr/>
          <a:lstStyle/>
          <a:p>
            <a:pPr eaLnBrk="1" hangingPunct="1"/>
            <a:r>
              <a:rPr lang="en-US" dirty="0"/>
              <a:t>The Hydrologic Cycle</a:t>
            </a:r>
            <a:endParaRPr lang="en-AU" dirty="0"/>
          </a:p>
        </p:txBody>
      </p:sp>
      <p:pic>
        <p:nvPicPr>
          <p:cNvPr id="20485" name="Picture 5" descr="http://www.physicalgeography.net/fundamentals/images/hydrocycle.gif"/>
          <p:cNvPicPr>
            <a:picLocks noChangeAspect="1" noChangeArrowheads="1"/>
          </p:cNvPicPr>
          <p:nvPr/>
        </p:nvPicPr>
        <p:blipFill>
          <a:blip r:embed="rId2" cstate="print"/>
          <a:srcRect/>
          <a:stretch>
            <a:fillRect/>
          </a:stretch>
        </p:blipFill>
        <p:spPr bwMode="auto">
          <a:xfrm>
            <a:off x="1" y="1316567"/>
            <a:ext cx="9144000" cy="4550833"/>
          </a:xfrm>
          <a:prstGeom prst="rect">
            <a:avLst/>
          </a:prstGeom>
          <a:noFill/>
          <a:ln w="9525">
            <a:noFill/>
            <a:miter lim="800000"/>
            <a:headEnd/>
            <a:tailEnd/>
          </a:ln>
        </p:spPr>
      </p:pic>
      <p:sp>
        <p:nvSpPr>
          <p:cNvPr id="6" name="TextBox 5"/>
          <p:cNvSpPr txBox="1"/>
          <p:nvPr/>
        </p:nvSpPr>
        <p:spPr>
          <a:xfrm>
            <a:off x="6019800" y="6457890"/>
            <a:ext cx="3124200" cy="400110"/>
          </a:xfrm>
          <a:prstGeom prst="rect">
            <a:avLst/>
          </a:prstGeom>
          <a:noFill/>
        </p:spPr>
        <p:txBody>
          <a:bodyPr wrap="square" rtlCol="0">
            <a:spAutoFit/>
          </a:bodyPr>
          <a:lstStyle/>
          <a:p>
            <a:pPr>
              <a:buNone/>
            </a:pPr>
            <a:r>
              <a:rPr lang="en-US" sz="2000" dirty="0">
                <a:solidFill>
                  <a:schemeClr val="bg1">
                    <a:lumMod val="50000"/>
                  </a:schemeClr>
                </a:solidFill>
                <a:latin typeface="Arial" pitchFamily="34" charset="0"/>
                <a:cs typeface="Arial" pitchFamily="34" charset="0"/>
              </a:rPr>
              <a:t>From Ross Woods</a:t>
            </a:r>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solidFill>
            <a:srgbClr val="92D050"/>
          </a:solidFill>
        </p:spPr>
        <p:txBody>
          <a:bodyPr/>
          <a:lstStyle/>
          <a:p>
            <a:r>
              <a:rPr lang="en-US" altLang="en-US" dirty="0"/>
              <a:t>Hydrologic Cycle</a:t>
            </a:r>
          </a:p>
        </p:txBody>
      </p:sp>
      <p:sp>
        <p:nvSpPr>
          <p:cNvPr id="105475" name="Rectangle 3"/>
          <p:cNvSpPr>
            <a:spLocks noGrp="1" noChangeArrowheads="1"/>
          </p:cNvSpPr>
          <p:nvPr>
            <p:ph type="body" sz="half" idx="1"/>
          </p:nvPr>
        </p:nvSpPr>
        <p:spPr>
          <a:xfrm>
            <a:off x="457200" y="1447800"/>
            <a:ext cx="7772400" cy="5135562"/>
          </a:xfrm>
        </p:spPr>
        <p:txBody>
          <a:bodyPr>
            <a:normAutofit/>
          </a:bodyPr>
          <a:lstStyle/>
          <a:p>
            <a:pPr>
              <a:lnSpc>
                <a:spcPct val="90000"/>
              </a:lnSpc>
            </a:pPr>
            <a:r>
              <a:rPr lang="en-US" altLang="en-US" sz="2800" i="1" dirty="0"/>
              <a:t>Compartments </a:t>
            </a:r>
            <a:r>
              <a:rPr lang="en-US" altLang="en-US" sz="2800" dirty="0"/>
              <a:t>(storage reservoirs):</a:t>
            </a:r>
          </a:p>
          <a:p>
            <a:pPr lvl="1">
              <a:lnSpc>
                <a:spcPct val="90000"/>
              </a:lnSpc>
            </a:pPr>
            <a:r>
              <a:rPr lang="en-US" altLang="en-US" sz="2400" dirty="0">
                <a:solidFill>
                  <a:srgbClr val="FF0000"/>
                </a:solidFill>
              </a:rPr>
              <a:t>Ocean</a:t>
            </a:r>
          </a:p>
          <a:p>
            <a:pPr lvl="1">
              <a:lnSpc>
                <a:spcPct val="90000"/>
              </a:lnSpc>
            </a:pPr>
            <a:r>
              <a:rPr lang="en-US" altLang="en-US" dirty="0">
                <a:solidFill>
                  <a:srgbClr val="FF0000"/>
                </a:solidFill>
              </a:rPr>
              <a:t>Atmosphere</a:t>
            </a:r>
          </a:p>
          <a:p>
            <a:pPr lvl="1">
              <a:lnSpc>
                <a:spcPct val="90000"/>
              </a:lnSpc>
            </a:pPr>
            <a:r>
              <a:rPr lang="en-US" altLang="en-US" sz="2400" dirty="0">
                <a:solidFill>
                  <a:srgbClr val="FF0000"/>
                </a:solidFill>
              </a:rPr>
              <a:t>Continent</a:t>
            </a:r>
          </a:p>
          <a:p>
            <a:pPr lvl="2">
              <a:lnSpc>
                <a:spcPct val="90000"/>
              </a:lnSpc>
            </a:pPr>
            <a:r>
              <a:rPr lang="en-US" altLang="en-US" dirty="0">
                <a:solidFill>
                  <a:srgbClr val="FF0000"/>
                </a:solidFill>
              </a:rPr>
              <a:t>Lakes &amp; Streams</a:t>
            </a:r>
          </a:p>
          <a:p>
            <a:pPr lvl="2">
              <a:lnSpc>
                <a:spcPct val="90000"/>
              </a:lnSpc>
            </a:pPr>
            <a:r>
              <a:rPr lang="en-US" altLang="en-US" dirty="0">
                <a:solidFill>
                  <a:srgbClr val="FF0000"/>
                </a:solidFill>
              </a:rPr>
              <a:t>Glaciers, </a:t>
            </a:r>
            <a:r>
              <a:rPr lang="en-US" altLang="en-US" dirty="0" err="1">
                <a:solidFill>
                  <a:srgbClr val="FF0000"/>
                </a:solidFill>
              </a:rPr>
              <a:t>snowpacks</a:t>
            </a:r>
            <a:endParaRPr lang="en-US" altLang="en-US" dirty="0">
              <a:solidFill>
                <a:srgbClr val="FF0000"/>
              </a:solidFill>
            </a:endParaRPr>
          </a:p>
          <a:p>
            <a:pPr lvl="2">
              <a:lnSpc>
                <a:spcPct val="90000"/>
              </a:lnSpc>
            </a:pPr>
            <a:r>
              <a:rPr lang="en-US" altLang="en-US" dirty="0">
                <a:solidFill>
                  <a:srgbClr val="FF0000"/>
                </a:solidFill>
              </a:rPr>
              <a:t>Groundwater</a:t>
            </a:r>
          </a:p>
          <a:p>
            <a:pPr lvl="2">
              <a:lnSpc>
                <a:spcPct val="90000"/>
              </a:lnSpc>
            </a:pPr>
            <a:endParaRPr lang="en-US" altLang="en-US" sz="1800" dirty="0">
              <a:solidFill>
                <a:srgbClr val="FF0000"/>
              </a:solidFill>
            </a:endParaRPr>
          </a:p>
          <a:p>
            <a:pPr>
              <a:lnSpc>
                <a:spcPct val="90000"/>
              </a:lnSpc>
            </a:pPr>
            <a:r>
              <a:rPr lang="en-US" altLang="en-US" sz="2800" i="1" dirty="0"/>
              <a:t>Mechanisms</a:t>
            </a:r>
            <a:r>
              <a:rPr lang="en-US" altLang="en-US" sz="2800" dirty="0"/>
              <a:t> (interactions)</a:t>
            </a:r>
          </a:p>
          <a:p>
            <a:pPr lvl="1">
              <a:lnSpc>
                <a:spcPct val="90000"/>
              </a:lnSpc>
            </a:pPr>
            <a:r>
              <a:rPr lang="en-US" altLang="en-US" dirty="0">
                <a:solidFill>
                  <a:srgbClr val="FF0000"/>
                </a:solidFill>
              </a:rPr>
              <a:t>Precipitation (rain, snow)</a:t>
            </a:r>
          </a:p>
          <a:p>
            <a:pPr lvl="1">
              <a:lnSpc>
                <a:spcPct val="90000"/>
              </a:lnSpc>
            </a:pPr>
            <a:r>
              <a:rPr lang="en-US" altLang="en-US" dirty="0">
                <a:solidFill>
                  <a:srgbClr val="FF0000"/>
                </a:solidFill>
              </a:rPr>
              <a:t>Infiltration</a:t>
            </a:r>
          </a:p>
          <a:p>
            <a:pPr lvl="1">
              <a:lnSpc>
                <a:spcPct val="90000"/>
              </a:lnSpc>
            </a:pPr>
            <a:r>
              <a:rPr lang="en-US" altLang="en-US" dirty="0">
                <a:solidFill>
                  <a:srgbClr val="FF0000"/>
                </a:solidFill>
              </a:rPr>
              <a:t>Evaporation, Transpiration --&gt; Evapotranspiration</a:t>
            </a:r>
          </a:p>
          <a:p>
            <a:pPr lvl="1">
              <a:lnSpc>
                <a:spcPct val="90000"/>
              </a:lnSpc>
            </a:pPr>
            <a:r>
              <a:rPr lang="en-US" altLang="en-US" dirty="0">
                <a:solidFill>
                  <a:srgbClr val="FF0000"/>
                </a:solidFill>
              </a:rPr>
              <a:t>Surface Runoff</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CAAE8CC-BDB1-7844-B05D-6A39CA0EB6C4}"/>
              </a:ext>
            </a:extLst>
          </p:cNvPr>
          <p:cNvSpPr/>
          <p:nvPr/>
        </p:nvSpPr>
        <p:spPr>
          <a:xfrm>
            <a:off x="907473" y="1828800"/>
            <a:ext cx="2057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89DE2614-5F1A-294B-9358-2508A139A722}"/>
              </a:ext>
            </a:extLst>
          </p:cNvPr>
          <p:cNvSpPr/>
          <p:nvPr/>
        </p:nvSpPr>
        <p:spPr>
          <a:xfrm>
            <a:off x="907473" y="2274599"/>
            <a:ext cx="2057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BB6BC75-4E25-2A41-BAC4-BD8E6CDA4049}"/>
              </a:ext>
            </a:extLst>
          </p:cNvPr>
          <p:cNvSpPr/>
          <p:nvPr/>
        </p:nvSpPr>
        <p:spPr>
          <a:xfrm>
            <a:off x="935182" y="2697163"/>
            <a:ext cx="3429000" cy="140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5B81946-ACC2-1742-9B5A-BAAAF607B406}"/>
              </a:ext>
            </a:extLst>
          </p:cNvPr>
          <p:cNvSpPr/>
          <p:nvPr/>
        </p:nvSpPr>
        <p:spPr>
          <a:xfrm>
            <a:off x="935182" y="4876800"/>
            <a:ext cx="363681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6D5455D-701C-B543-8F8C-FB89ACC3B4DA}"/>
              </a:ext>
            </a:extLst>
          </p:cNvPr>
          <p:cNvSpPr/>
          <p:nvPr/>
        </p:nvSpPr>
        <p:spPr>
          <a:xfrm>
            <a:off x="914400" y="5286736"/>
            <a:ext cx="2438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08849428-2DA7-8848-BAF6-C9E7D1B6C0D5}"/>
              </a:ext>
            </a:extLst>
          </p:cNvPr>
          <p:cNvSpPr/>
          <p:nvPr/>
        </p:nvSpPr>
        <p:spPr>
          <a:xfrm>
            <a:off x="907472" y="5694002"/>
            <a:ext cx="656012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66EF15C-C06E-D248-97CC-A20DBE617F5A}"/>
              </a:ext>
            </a:extLst>
          </p:cNvPr>
          <p:cNvSpPr/>
          <p:nvPr/>
        </p:nvSpPr>
        <p:spPr>
          <a:xfrm>
            <a:off x="935182" y="6063926"/>
            <a:ext cx="2438400" cy="336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0316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a:t>The Hydrologic Cycle</a:t>
            </a:r>
          </a:p>
        </p:txBody>
      </p:sp>
      <p:sp>
        <p:nvSpPr>
          <p:cNvPr id="3" name="Content Placeholder 2"/>
          <p:cNvSpPr>
            <a:spLocks noGrp="1"/>
          </p:cNvSpPr>
          <p:nvPr>
            <p:ph idx="1"/>
          </p:nvPr>
        </p:nvSpPr>
        <p:spPr>
          <a:xfrm>
            <a:off x="224790" y="1852612"/>
            <a:ext cx="3276600" cy="4319588"/>
          </a:xfrm>
        </p:spPr>
        <p:txBody>
          <a:bodyPr>
            <a:normAutofit lnSpcReduction="10000"/>
          </a:bodyPr>
          <a:lstStyle/>
          <a:p>
            <a:r>
              <a:rPr lang="en-US" dirty="0"/>
              <a:t>Conservative </a:t>
            </a:r>
            <a:br>
              <a:rPr lang="en-US" dirty="0"/>
            </a:br>
            <a:r>
              <a:rPr lang="en-US" dirty="0">
                <a:solidFill>
                  <a:srgbClr val="FF0000"/>
                </a:solidFill>
              </a:rPr>
              <a:t>STORAGE = INPUT - OUTPUT </a:t>
            </a:r>
          </a:p>
          <a:p>
            <a:pPr marL="0" indent="0">
              <a:buNone/>
            </a:pPr>
            <a:r>
              <a:rPr lang="en-US" sz="2800" i="1" dirty="0">
                <a:solidFill>
                  <a:srgbClr val="FF0000"/>
                </a:solidFill>
              </a:rPr>
              <a:t> (over long periods)</a:t>
            </a:r>
          </a:p>
          <a:p>
            <a:r>
              <a:rPr lang="en-US" dirty="0"/>
              <a:t>Compartments are </a:t>
            </a:r>
            <a:r>
              <a:rPr lang="en-US" dirty="0">
                <a:solidFill>
                  <a:srgbClr val="FF0000"/>
                </a:solidFill>
              </a:rPr>
              <a:t>not equal in terms of storage or residence time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2" descr="G:\IMAGES\CH02\FG02_011.JPG"/>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t="3548" b="7761"/>
          <a:stretch>
            <a:fillRect/>
          </a:stretch>
        </p:blipFill>
        <p:spPr bwMode="auto">
          <a:xfrm>
            <a:off x="3505200" y="1524000"/>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AE3F72F-B3D2-4F4C-92A5-92854A6C125E}"/>
              </a:ext>
            </a:extLst>
          </p:cNvPr>
          <p:cNvSpPr/>
          <p:nvPr/>
        </p:nvSpPr>
        <p:spPr>
          <a:xfrm>
            <a:off x="152400" y="2362994"/>
            <a:ext cx="3276600" cy="1370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BACCB39D-3A31-2F4B-B4E7-DB8AEC7D854F}"/>
              </a:ext>
            </a:extLst>
          </p:cNvPr>
          <p:cNvSpPr/>
          <p:nvPr/>
        </p:nvSpPr>
        <p:spPr>
          <a:xfrm>
            <a:off x="231717" y="4648597"/>
            <a:ext cx="3276600" cy="1370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D9088B38-D5A9-C744-ACD7-74D7828A5490}"/>
              </a:ext>
            </a:extLst>
          </p:cNvPr>
          <p:cNvSpPr/>
          <p:nvPr/>
        </p:nvSpPr>
        <p:spPr>
          <a:xfrm>
            <a:off x="1219200" y="4168774"/>
            <a:ext cx="2057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460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hydc.tif"/>
          <p:cNvPicPr>
            <a:picLocks noChangeAspect="1"/>
          </p:cNvPicPr>
          <p:nvPr/>
        </p:nvPicPr>
        <p:blipFill>
          <a:blip r:embed="rId2" cstate="print"/>
          <a:stretch>
            <a:fillRect/>
          </a:stretch>
        </p:blipFill>
        <p:spPr>
          <a:xfrm rot="16140000">
            <a:off x="1303096" y="-1092472"/>
            <a:ext cx="6600099" cy="8940064"/>
          </a:xfrm>
          <a:prstGeom prst="rect">
            <a:avLst/>
          </a:prstGeom>
        </p:spPr>
      </p:pic>
      <p:sp>
        <p:nvSpPr>
          <p:cNvPr id="6" name="TextBox 5"/>
          <p:cNvSpPr txBox="1"/>
          <p:nvPr/>
        </p:nvSpPr>
        <p:spPr>
          <a:xfrm>
            <a:off x="6019800" y="6457890"/>
            <a:ext cx="3124200" cy="400110"/>
          </a:xfrm>
          <a:prstGeom prst="rect">
            <a:avLst/>
          </a:prstGeom>
          <a:noFill/>
        </p:spPr>
        <p:txBody>
          <a:bodyPr wrap="square" rtlCol="0">
            <a:spAutoFit/>
          </a:bodyPr>
          <a:lstStyle/>
          <a:p>
            <a:pPr>
              <a:buNone/>
            </a:pPr>
            <a:r>
              <a:rPr lang="en-US" sz="2000" dirty="0">
                <a:solidFill>
                  <a:schemeClr val="bg1">
                    <a:lumMod val="50000"/>
                  </a:schemeClr>
                </a:solidFill>
                <a:latin typeface="Arial" pitchFamily="34" charset="0"/>
                <a:cs typeface="Arial" pitchFamily="34" charset="0"/>
              </a:rPr>
              <a:t>From Chow et al., 1988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hydc.tif"/>
          <p:cNvPicPr>
            <a:picLocks noChangeAspect="1"/>
          </p:cNvPicPr>
          <p:nvPr/>
        </p:nvPicPr>
        <p:blipFill>
          <a:blip r:embed="rId3" cstate="print"/>
          <a:stretch>
            <a:fillRect/>
          </a:stretch>
        </p:blipFill>
        <p:spPr>
          <a:xfrm rot="16140000">
            <a:off x="1303096" y="-1092472"/>
            <a:ext cx="6600099" cy="8940064"/>
          </a:xfrm>
          <a:prstGeom prst="rect">
            <a:avLst/>
          </a:prstGeom>
        </p:spPr>
      </p:pic>
      <p:sp>
        <p:nvSpPr>
          <p:cNvPr id="4" name="Title 3"/>
          <p:cNvSpPr>
            <a:spLocks noGrp="1"/>
          </p:cNvSpPr>
          <p:nvPr>
            <p:ph type="title"/>
          </p:nvPr>
        </p:nvSpPr>
        <p:spPr>
          <a:xfrm>
            <a:off x="1371600" y="0"/>
            <a:ext cx="7772400" cy="533400"/>
          </a:xfrm>
          <a:solidFill>
            <a:schemeClr val="bg1"/>
          </a:solidFill>
        </p:spPr>
        <p:txBody>
          <a:bodyPr/>
          <a:lstStyle/>
          <a:p>
            <a:r>
              <a:rPr lang="en-US" sz="4000" dirty="0"/>
              <a:t>Continental Water Balance m/yr</a:t>
            </a:r>
          </a:p>
        </p:txBody>
      </p:sp>
      <p:sp>
        <p:nvSpPr>
          <p:cNvPr id="6" name="TextBox 5"/>
          <p:cNvSpPr txBox="1"/>
          <p:nvPr/>
        </p:nvSpPr>
        <p:spPr>
          <a:xfrm>
            <a:off x="6019800" y="6488668"/>
            <a:ext cx="3124200" cy="369332"/>
          </a:xfrm>
          <a:prstGeom prst="rect">
            <a:avLst/>
          </a:prstGeom>
          <a:noFill/>
        </p:spPr>
        <p:txBody>
          <a:bodyPr wrap="square" rtlCol="0">
            <a:spAutoFit/>
          </a:bodyPr>
          <a:lstStyle/>
          <a:p>
            <a:pPr>
              <a:buNone/>
            </a:pPr>
            <a:r>
              <a:rPr lang="en-US" sz="1800" dirty="0">
                <a:solidFill>
                  <a:schemeClr val="bg1">
                    <a:lumMod val="50000"/>
                  </a:schemeClr>
                </a:solidFill>
                <a:latin typeface="Arial" pitchFamily="34" charset="0"/>
                <a:cs typeface="Arial" pitchFamily="34" charset="0"/>
              </a:rPr>
              <a:t>From Chow et al., 1988</a:t>
            </a:r>
          </a:p>
        </p:txBody>
      </p:sp>
      <p:sp>
        <p:nvSpPr>
          <p:cNvPr id="7" name="TextBox 6"/>
          <p:cNvSpPr txBox="1"/>
          <p:nvPr/>
        </p:nvSpPr>
        <p:spPr>
          <a:xfrm>
            <a:off x="2362200" y="914400"/>
            <a:ext cx="762000" cy="1951303"/>
          </a:xfrm>
          <a:prstGeom prst="rect">
            <a:avLst/>
          </a:prstGeom>
          <a:solidFill>
            <a:schemeClr val="bg1"/>
          </a:solidFill>
        </p:spPr>
        <p:txBody>
          <a:bodyPr wrap="square" rtlCol="0">
            <a:spAutoFit/>
          </a:bodyPr>
          <a:lstStyle/>
          <a:p>
            <a:pPr>
              <a:buNone/>
            </a:pPr>
            <a:r>
              <a:rPr lang="en-US" sz="2000" dirty="0">
                <a:solidFill>
                  <a:schemeClr val="tx1"/>
                </a:solidFill>
              </a:rPr>
              <a:t>0.73</a:t>
            </a:r>
          </a:p>
          <a:p>
            <a:pPr>
              <a:buNone/>
            </a:pPr>
            <a:r>
              <a:rPr lang="en-US" sz="2000" dirty="0">
                <a:solidFill>
                  <a:schemeClr val="accent1"/>
                </a:solidFill>
              </a:rPr>
              <a:t>0.73</a:t>
            </a:r>
          </a:p>
          <a:p>
            <a:pPr>
              <a:buNone/>
            </a:pPr>
            <a:r>
              <a:rPr lang="en-US" sz="2000" dirty="0">
                <a:solidFill>
                  <a:srgbClr val="FFC000"/>
                </a:solidFill>
              </a:rPr>
              <a:t>0.69</a:t>
            </a:r>
          </a:p>
          <a:p>
            <a:pPr>
              <a:buNone/>
            </a:pPr>
            <a:r>
              <a:rPr lang="en-US" sz="2000" dirty="0">
                <a:solidFill>
                  <a:srgbClr val="00B050"/>
                </a:solidFill>
              </a:rPr>
              <a:t>0.67</a:t>
            </a:r>
          </a:p>
          <a:p>
            <a:pPr>
              <a:buNone/>
            </a:pPr>
            <a:r>
              <a:rPr lang="en-US" sz="2000" dirty="0">
                <a:solidFill>
                  <a:srgbClr val="FF0000"/>
                </a:solidFill>
              </a:rPr>
              <a:t>0.74</a:t>
            </a:r>
          </a:p>
        </p:txBody>
      </p:sp>
      <p:sp>
        <p:nvSpPr>
          <p:cNvPr id="8" name="TextBox 7"/>
          <p:cNvSpPr txBox="1"/>
          <p:nvPr/>
        </p:nvSpPr>
        <p:spPr>
          <a:xfrm>
            <a:off x="152400" y="0"/>
            <a:ext cx="2209800" cy="1877437"/>
          </a:xfrm>
          <a:prstGeom prst="rect">
            <a:avLst/>
          </a:prstGeom>
          <a:noFill/>
        </p:spPr>
        <p:txBody>
          <a:bodyPr wrap="square" rtlCol="0">
            <a:spAutoFit/>
          </a:bodyPr>
          <a:lstStyle/>
          <a:p>
            <a:pPr>
              <a:buNone/>
            </a:pPr>
            <a:r>
              <a:rPr lang="en-US" sz="2000" dirty="0">
                <a:solidFill>
                  <a:schemeClr val="tx1"/>
                </a:solidFill>
              </a:rPr>
              <a:t>Europe</a:t>
            </a:r>
          </a:p>
          <a:p>
            <a:pPr>
              <a:buNone/>
            </a:pPr>
            <a:r>
              <a:rPr lang="en-US" sz="2000" dirty="0">
                <a:solidFill>
                  <a:schemeClr val="accent1"/>
                </a:solidFill>
              </a:rPr>
              <a:t>Asia</a:t>
            </a:r>
          </a:p>
          <a:p>
            <a:pPr>
              <a:buNone/>
            </a:pPr>
            <a:r>
              <a:rPr lang="en-US" sz="2000" dirty="0">
                <a:solidFill>
                  <a:srgbClr val="FFC000"/>
                </a:solidFill>
              </a:rPr>
              <a:t>Africa</a:t>
            </a:r>
          </a:p>
          <a:p>
            <a:pPr>
              <a:buNone/>
            </a:pPr>
            <a:r>
              <a:rPr lang="en-US" sz="2000" dirty="0">
                <a:solidFill>
                  <a:srgbClr val="00B050"/>
                </a:solidFill>
              </a:rPr>
              <a:t>N America</a:t>
            </a:r>
          </a:p>
          <a:p>
            <a:pPr>
              <a:buNone/>
            </a:pPr>
            <a:r>
              <a:rPr lang="en-US" sz="2000" dirty="0">
                <a:solidFill>
                  <a:srgbClr val="FF0000"/>
                </a:solidFill>
              </a:rPr>
              <a:t>Australia</a:t>
            </a:r>
          </a:p>
        </p:txBody>
      </p:sp>
      <p:sp>
        <p:nvSpPr>
          <p:cNvPr id="9" name="TextBox 8"/>
          <p:cNvSpPr txBox="1"/>
          <p:nvPr/>
        </p:nvSpPr>
        <p:spPr>
          <a:xfrm>
            <a:off x="609600" y="6488668"/>
            <a:ext cx="5562600" cy="369332"/>
          </a:xfrm>
          <a:prstGeom prst="rect">
            <a:avLst/>
          </a:prstGeom>
          <a:noFill/>
        </p:spPr>
        <p:txBody>
          <a:bodyPr wrap="square" rtlCol="0">
            <a:spAutoFit/>
          </a:bodyPr>
          <a:lstStyle/>
          <a:p>
            <a:pPr>
              <a:buNone/>
            </a:pPr>
            <a:r>
              <a:rPr lang="en-US" sz="1800" dirty="0">
                <a:solidFill>
                  <a:schemeClr val="bg1">
                    <a:lumMod val="50000"/>
                  </a:schemeClr>
                </a:solidFill>
                <a:latin typeface="Arial" pitchFamily="34" charset="0"/>
                <a:cs typeface="Arial" pitchFamily="34" charset="0"/>
              </a:rPr>
              <a:t>Data from </a:t>
            </a:r>
            <a:r>
              <a:rPr lang="en-US" sz="1800" dirty="0" err="1">
                <a:solidFill>
                  <a:schemeClr val="bg1">
                    <a:lumMod val="50000"/>
                  </a:schemeClr>
                </a:solidFill>
                <a:latin typeface="Arial" pitchFamily="34" charset="0"/>
                <a:cs typeface="Arial" pitchFamily="34" charset="0"/>
              </a:rPr>
              <a:t>Brutsaert</a:t>
            </a:r>
            <a:r>
              <a:rPr lang="en-US" sz="1800" dirty="0">
                <a:solidFill>
                  <a:schemeClr val="bg1">
                    <a:lumMod val="50000"/>
                  </a:schemeClr>
                </a:solidFill>
                <a:latin typeface="Arial" pitchFamily="34" charset="0"/>
                <a:cs typeface="Arial" pitchFamily="34" charset="0"/>
              </a:rPr>
              <a:t>, 2005, Table 1.2</a:t>
            </a:r>
          </a:p>
        </p:txBody>
      </p:sp>
      <p:sp>
        <p:nvSpPr>
          <p:cNvPr id="10" name="TextBox 9"/>
          <p:cNvSpPr txBox="1"/>
          <p:nvPr/>
        </p:nvSpPr>
        <p:spPr>
          <a:xfrm>
            <a:off x="5628640" y="4246880"/>
            <a:ext cx="762000" cy="1951303"/>
          </a:xfrm>
          <a:prstGeom prst="rect">
            <a:avLst/>
          </a:prstGeom>
          <a:solidFill>
            <a:schemeClr val="bg1"/>
          </a:solidFill>
        </p:spPr>
        <p:txBody>
          <a:bodyPr wrap="square" rtlCol="0">
            <a:spAutoFit/>
          </a:bodyPr>
          <a:lstStyle/>
          <a:p>
            <a:pPr>
              <a:buNone/>
            </a:pPr>
            <a:r>
              <a:rPr lang="en-US" sz="2000" dirty="0">
                <a:solidFill>
                  <a:schemeClr val="tx1"/>
                </a:solidFill>
              </a:rPr>
              <a:t>0.32</a:t>
            </a:r>
          </a:p>
          <a:p>
            <a:pPr>
              <a:buNone/>
            </a:pPr>
            <a:r>
              <a:rPr lang="en-US" sz="2000" dirty="0">
                <a:solidFill>
                  <a:schemeClr val="accent1"/>
                </a:solidFill>
              </a:rPr>
              <a:t>0.29</a:t>
            </a:r>
          </a:p>
          <a:p>
            <a:pPr>
              <a:buNone/>
            </a:pPr>
            <a:r>
              <a:rPr lang="en-US" sz="2000" dirty="0">
                <a:solidFill>
                  <a:srgbClr val="FFC000"/>
                </a:solidFill>
              </a:rPr>
              <a:t>0.14</a:t>
            </a:r>
          </a:p>
          <a:p>
            <a:pPr>
              <a:buNone/>
            </a:pPr>
            <a:r>
              <a:rPr lang="en-US" sz="2000" dirty="0">
                <a:solidFill>
                  <a:srgbClr val="00B050"/>
                </a:solidFill>
              </a:rPr>
              <a:t>0.29</a:t>
            </a:r>
          </a:p>
          <a:p>
            <a:pPr>
              <a:buNone/>
            </a:pPr>
            <a:r>
              <a:rPr lang="en-US" sz="2000" dirty="0">
                <a:solidFill>
                  <a:srgbClr val="FF0000"/>
                </a:solidFill>
              </a:rPr>
              <a:t>0.23</a:t>
            </a:r>
          </a:p>
        </p:txBody>
      </p:sp>
      <p:sp>
        <p:nvSpPr>
          <p:cNvPr id="11" name="TextBox 10"/>
          <p:cNvSpPr txBox="1"/>
          <p:nvPr/>
        </p:nvSpPr>
        <p:spPr>
          <a:xfrm>
            <a:off x="4500880" y="1224280"/>
            <a:ext cx="762000" cy="1951303"/>
          </a:xfrm>
          <a:prstGeom prst="rect">
            <a:avLst/>
          </a:prstGeom>
          <a:solidFill>
            <a:schemeClr val="bg1"/>
          </a:solidFill>
        </p:spPr>
        <p:txBody>
          <a:bodyPr wrap="square" rtlCol="0">
            <a:spAutoFit/>
          </a:bodyPr>
          <a:lstStyle/>
          <a:p>
            <a:pPr>
              <a:buNone/>
            </a:pPr>
            <a:r>
              <a:rPr lang="en-US" sz="2000" dirty="0">
                <a:solidFill>
                  <a:schemeClr val="tx1"/>
                </a:solidFill>
              </a:rPr>
              <a:t>0.41</a:t>
            </a:r>
          </a:p>
          <a:p>
            <a:pPr>
              <a:buNone/>
            </a:pPr>
            <a:r>
              <a:rPr lang="en-US" sz="2000" dirty="0">
                <a:solidFill>
                  <a:schemeClr val="accent1"/>
                </a:solidFill>
              </a:rPr>
              <a:t>0.44</a:t>
            </a:r>
          </a:p>
          <a:p>
            <a:pPr>
              <a:buNone/>
            </a:pPr>
            <a:r>
              <a:rPr lang="en-US" sz="2000" dirty="0">
                <a:solidFill>
                  <a:srgbClr val="FFC000"/>
                </a:solidFill>
              </a:rPr>
              <a:t>0.55</a:t>
            </a:r>
          </a:p>
          <a:p>
            <a:pPr>
              <a:buNone/>
            </a:pPr>
            <a:r>
              <a:rPr lang="en-US" sz="2000" dirty="0">
                <a:solidFill>
                  <a:srgbClr val="00B050"/>
                </a:solidFill>
              </a:rPr>
              <a:t>0.38</a:t>
            </a:r>
          </a:p>
          <a:p>
            <a:pPr>
              <a:buNone/>
            </a:pPr>
            <a:r>
              <a:rPr lang="en-US" sz="2000" dirty="0">
                <a:solidFill>
                  <a:srgbClr val="FF0000"/>
                </a:solidFill>
              </a:rPr>
              <a:t>0.51</a:t>
            </a:r>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Water Budgets</a:t>
            </a:r>
            <a:br>
              <a:rPr lang="en-US" dirty="0"/>
            </a:br>
            <a:r>
              <a:rPr lang="en-US" sz="3600" i="1" dirty="0"/>
              <a:t>Storage = Input – Output</a:t>
            </a:r>
            <a:endParaRPr lang="en-US" i="1" dirty="0"/>
          </a:p>
        </p:txBody>
      </p:sp>
      <p:sp>
        <p:nvSpPr>
          <p:cNvPr id="3" name="Content Placeholder 2"/>
          <p:cNvSpPr>
            <a:spLocks noGrp="1"/>
          </p:cNvSpPr>
          <p:nvPr>
            <p:ph idx="1"/>
          </p:nvPr>
        </p:nvSpPr>
        <p:spPr>
          <a:xfrm>
            <a:off x="457200" y="1600200"/>
            <a:ext cx="8229600" cy="4756150"/>
          </a:xfrm>
        </p:spPr>
        <p:txBody>
          <a:bodyPr>
            <a:normAutofit fontScale="77500" lnSpcReduction="20000"/>
          </a:bodyPr>
          <a:lstStyle/>
          <a:p>
            <a:r>
              <a:rPr lang="en-US" b="1" dirty="0"/>
              <a:t>Reservoir</a:t>
            </a:r>
            <a:r>
              <a:rPr lang="en-US" dirty="0"/>
              <a:t> (box, compartment: </a:t>
            </a:r>
            <a:r>
              <a:rPr lang="en-US" dirty="0">
                <a:solidFill>
                  <a:srgbClr val="FF0000"/>
                </a:solidFill>
              </a:rPr>
              <a:t>M in mass units</a:t>
            </a:r>
            <a:r>
              <a:rPr lang="en-US" dirty="0"/>
              <a:t>): An amount of material defined by certain physical, chemical, or biological characteristics that can be </a:t>
            </a:r>
            <a:r>
              <a:rPr lang="en-US" dirty="0">
                <a:solidFill>
                  <a:srgbClr val="FF0000"/>
                </a:solidFill>
              </a:rPr>
              <a:t>considered ~homogeneous</a:t>
            </a:r>
          </a:p>
          <a:p>
            <a:pPr lvl="1"/>
            <a:r>
              <a:rPr lang="en-US" dirty="0">
                <a:solidFill>
                  <a:srgbClr val="FF0000"/>
                </a:solidFill>
              </a:rPr>
              <a:t>Ex. water in the ocean (property, reservoir)</a:t>
            </a:r>
          </a:p>
          <a:p>
            <a:pPr lvl="4"/>
            <a:endParaRPr lang="en-US" dirty="0"/>
          </a:p>
          <a:p>
            <a:r>
              <a:rPr lang="en-US" b="1" dirty="0"/>
              <a:t>Input</a:t>
            </a:r>
            <a:r>
              <a:rPr lang="en-US" dirty="0"/>
              <a:t>: A flux of material into a reservoir</a:t>
            </a:r>
          </a:p>
          <a:p>
            <a:pPr lvl="5"/>
            <a:endParaRPr lang="en-US" dirty="0"/>
          </a:p>
          <a:p>
            <a:r>
              <a:rPr lang="en-US" b="1" dirty="0"/>
              <a:t>Output</a:t>
            </a:r>
            <a:r>
              <a:rPr lang="en-US" dirty="0"/>
              <a:t>: A flux of material out of a reservoir</a:t>
            </a:r>
          </a:p>
          <a:p>
            <a:pPr lvl="4"/>
            <a:endParaRPr lang="en-US" dirty="0"/>
          </a:p>
          <a:p>
            <a:r>
              <a:rPr lang="en-US" b="1" dirty="0"/>
              <a:t>Flux</a:t>
            </a:r>
            <a:r>
              <a:rPr lang="en-US" dirty="0"/>
              <a:t>: The amount of material transferred from </a:t>
            </a:r>
            <a:r>
              <a:rPr lang="en-US" dirty="0">
                <a:solidFill>
                  <a:srgbClr val="FF0000"/>
                </a:solidFill>
              </a:rPr>
              <a:t>one reservoir to another, per unit time (M/T or M/TL</a:t>
            </a:r>
            <a:r>
              <a:rPr lang="en-US" baseline="30000" dirty="0">
                <a:solidFill>
                  <a:srgbClr val="FF0000"/>
                </a:solidFill>
              </a:rPr>
              <a:t>2</a:t>
            </a:r>
            <a:r>
              <a:rPr lang="en-US" dirty="0">
                <a:solidFill>
                  <a:srgbClr val="FF0000"/>
                </a:solidFill>
              </a:rPr>
              <a:t>)</a:t>
            </a:r>
          </a:p>
          <a:p>
            <a:pPr lvl="4"/>
            <a:endParaRPr lang="en-US" dirty="0"/>
          </a:p>
          <a:p>
            <a:pPr lvl="1"/>
            <a:r>
              <a:rPr lang="en-US" dirty="0">
                <a:solidFill>
                  <a:srgbClr val="FF0000"/>
                </a:solidFill>
              </a:rPr>
              <a:t>Ex. The rate of evaporation of water from the surface ocean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C2BB9DA-537C-C949-9D9D-E6447957571B}"/>
              </a:ext>
            </a:extLst>
          </p:cNvPr>
          <p:cNvSpPr/>
          <p:nvPr/>
        </p:nvSpPr>
        <p:spPr>
          <a:xfrm>
            <a:off x="4800600" y="1600200"/>
            <a:ext cx="2057400" cy="31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137BA1E-5035-7846-8AF0-96A1F4ED39BD}"/>
              </a:ext>
            </a:extLst>
          </p:cNvPr>
          <p:cNvSpPr/>
          <p:nvPr/>
        </p:nvSpPr>
        <p:spPr>
          <a:xfrm>
            <a:off x="5638800" y="2209800"/>
            <a:ext cx="1828800" cy="31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9B8A2B0-22C1-5F4B-9E6F-17C17A32ADD9}"/>
              </a:ext>
            </a:extLst>
          </p:cNvPr>
          <p:cNvSpPr/>
          <p:nvPr/>
        </p:nvSpPr>
        <p:spPr>
          <a:xfrm>
            <a:off x="789708" y="2580480"/>
            <a:ext cx="2182091" cy="31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787BCCE-B377-F74B-9A37-E7E7C040B9F9}"/>
              </a:ext>
            </a:extLst>
          </p:cNvPr>
          <p:cNvSpPr/>
          <p:nvPr/>
        </p:nvSpPr>
        <p:spPr>
          <a:xfrm>
            <a:off x="609600" y="2871284"/>
            <a:ext cx="5867400" cy="405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AA835B6D-0031-3543-AB8A-C4E296143585}"/>
              </a:ext>
            </a:extLst>
          </p:cNvPr>
          <p:cNvSpPr/>
          <p:nvPr/>
        </p:nvSpPr>
        <p:spPr>
          <a:xfrm>
            <a:off x="6858000" y="4724400"/>
            <a:ext cx="1828800" cy="31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B1647C-7929-AA42-8601-F699A2379047}"/>
              </a:ext>
            </a:extLst>
          </p:cNvPr>
          <p:cNvSpPr/>
          <p:nvPr/>
        </p:nvSpPr>
        <p:spPr>
          <a:xfrm>
            <a:off x="852052" y="5039520"/>
            <a:ext cx="7453748" cy="98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7921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277813"/>
            <a:ext cx="8229600" cy="941387"/>
          </a:xfrm>
          <a:solidFill>
            <a:srgbClr val="FFFF00"/>
          </a:solidFill>
        </p:spPr>
        <p:txBody>
          <a:bodyPr/>
          <a:lstStyle/>
          <a:p>
            <a:r>
              <a:rPr lang="en-US" altLang="en-US" dirty="0"/>
              <a:t>Hydrologic Mass Balance; recall</a:t>
            </a:r>
            <a:r>
              <a:rPr lang="mr-IN" altLang="en-US" dirty="0"/>
              <a:t>…</a:t>
            </a:r>
            <a:endParaRPr lang="en-US" altLang="en-US" dirty="0"/>
          </a:p>
        </p:txBody>
      </p:sp>
      <p:pic>
        <p:nvPicPr>
          <p:cNvPr id="131075" name="Picture 3" descr="FIGA2_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295400"/>
            <a:ext cx="7848600" cy="5205413"/>
          </a:xfrm>
          <a:solidFill>
            <a:schemeClr val="bg1"/>
          </a:solidFill>
          <a:ln/>
        </p:spPr>
      </p:pic>
      <p:sp>
        <p:nvSpPr>
          <p:cNvPr id="131076" name="Text Box 4"/>
          <p:cNvSpPr txBox="1">
            <a:spLocks noChangeArrowheads="1"/>
          </p:cNvSpPr>
          <p:nvPr/>
        </p:nvSpPr>
        <p:spPr bwMode="auto">
          <a:xfrm>
            <a:off x="609600" y="60960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Calibri"/>
                <a:ea typeface="+mn-ea"/>
                <a:cs typeface="+mn-cs"/>
              </a:rPr>
              <a:t>Hornberger et al., 1998</a:t>
            </a:r>
          </a:p>
        </p:txBody>
      </p:sp>
      <p:sp>
        <p:nvSpPr>
          <p:cNvPr id="131077" name="Line 5"/>
          <p:cNvSpPr>
            <a:spLocks noChangeShapeType="1"/>
          </p:cNvSpPr>
          <p:nvPr/>
        </p:nvSpPr>
        <p:spPr bwMode="auto">
          <a:xfrm>
            <a:off x="1752600" y="4953000"/>
            <a:ext cx="3581400" cy="0"/>
          </a:xfrm>
          <a:prstGeom prst="line">
            <a:avLst/>
          </a:prstGeom>
          <a:noFill/>
          <a:ln w="3175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078" name="Text Box 6"/>
          <p:cNvSpPr txBox="1">
            <a:spLocks noChangeArrowheads="1"/>
          </p:cNvSpPr>
          <p:nvPr/>
        </p:nvSpPr>
        <p:spPr bwMode="auto">
          <a:xfrm>
            <a:off x="1905000" y="5029200"/>
            <a:ext cx="3268663" cy="6413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Symbol" charset="2"/>
              <a:buNone/>
              <a:tabLst/>
              <a:defRPr/>
            </a:pPr>
            <a:r>
              <a:rPr kumimoji="0" lang="en-US" altLang="en-US" sz="1800" b="0" i="1" u="none" strike="noStrike" kern="1200" cap="none" spc="0" normalizeH="0" baseline="0" noProof="0">
                <a:ln>
                  <a:noFill/>
                </a:ln>
                <a:solidFill>
                  <a:srgbClr val="000000"/>
                </a:solidFill>
                <a:effectLst/>
                <a:uLnTx/>
                <a:uFillTx/>
                <a:latin typeface="Symbol" charset="2"/>
                <a:ea typeface="+mn-ea"/>
                <a:cs typeface="+mn-cs"/>
              </a:rPr>
              <a:t>r</a:t>
            </a:r>
            <a:r>
              <a:rPr kumimoji="0" lang="en-US" altLang="en-US" sz="1800" b="0" i="0" u="none" strike="noStrike" kern="1200" cap="none" spc="0" normalizeH="0" baseline="0" noProof="0">
                <a:ln>
                  <a:noFill/>
                </a:ln>
                <a:solidFill>
                  <a:srgbClr val="000000"/>
                </a:solidFill>
                <a:effectLst/>
                <a:uLnTx/>
                <a:uFillTx/>
                <a:latin typeface="Calibri"/>
                <a:ea typeface="+mn-ea"/>
                <a:cs typeface="+mn-cs"/>
              </a:rPr>
              <a:t> is roughly constant over this </a:t>
            </a:r>
          </a:p>
          <a:p>
            <a:pPr marL="0" marR="0" lvl="0" indent="0" algn="ctr" defTabSz="914400" rtl="0" eaLnBrk="1" fontAlgn="auto" latinLnBrk="0" hangingPunct="1">
              <a:lnSpc>
                <a:spcPct val="100000"/>
              </a:lnSpc>
              <a:spcBef>
                <a:spcPts val="0"/>
              </a:spcBef>
              <a:spcAft>
                <a:spcPts val="0"/>
              </a:spcAft>
              <a:buClrTx/>
              <a:buSzTx/>
              <a:buFont typeface="Symbol" charset="2"/>
              <a:buNone/>
              <a:tabLst/>
              <a:defRPr/>
            </a:pPr>
            <a:r>
              <a:rPr kumimoji="0" lang="en-US" altLang="en-US" sz="1800" b="0" i="0" u="none" strike="noStrike" kern="1200" cap="none" spc="0" normalizeH="0" baseline="0" noProof="0">
                <a:ln>
                  <a:noFill/>
                </a:ln>
                <a:solidFill>
                  <a:srgbClr val="000000"/>
                </a:solidFill>
                <a:effectLst/>
                <a:uLnTx/>
                <a:uFillTx/>
                <a:latin typeface="Calibri"/>
                <a:ea typeface="+mn-ea"/>
                <a:cs typeface="+mn-cs"/>
              </a:rPr>
              <a:t>“natural” range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405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0"/>
            <a:ext cx="8229600" cy="1143000"/>
          </a:xfrm>
          <a:solidFill>
            <a:srgbClr val="FFFF00"/>
          </a:solidFill>
        </p:spPr>
        <p:txBody>
          <a:bodyPr/>
          <a:lstStyle/>
          <a:p>
            <a:r>
              <a:rPr lang="en-US" altLang="en-US" dirty="0"/>
              <a:t>Class Goals</a:t>
            </a:r>
          </a:p>
        </p:txBody>
      </p:sp>
      <p:sp>
        <p:nvSpPr>
          <p:cNvPr id="55299" name="Rectangle 3"/>
          <p:cNvSpPr>
            <a:spLocks noGrp="1" noChangeArrowheads="1"/>
          </p:cNvSpPr>
          <p:nvPr>
            <p:ph type="body" idx="1"/>
          </p:nvPr>
        </p:nvSpPr>
        <p:spPr>
          <a:xfrm>
            <a:off x="457200" y="1417638"/>
            <a:ext cx="8229600" cy="4525963"/>
          </a:xfrm>
        </p:spPr>
        <p:txBody>
          <a:bodyPr>
            <a:normAutofit fontScale="85000" lnSpcReduction="20000"/>
          </a:bodyPr>
          <a:lstStyle/>
          <a:p>
            <a:r>
              <a:rPr lang="en-US" altLang="en-US" dirty="0"/>
              <a:t>Provide you with a firm background in </a:t>
            </a:r>
            <a:r>
              <a:rPr lang="en-US" altLang="en-US" i="1" dirty="0"/>
              <a:t>process-oriented</a:t>
            </a:r>
            <a:r>
              <a:rPr lang="en-US" altLang="en-US" dirty="0"/>
              <a:t> hydrology</a:t>
            </a:r>
          </a:p>
          <a:p>
            <a:pPr marL="0" indent="0">
              <a:buNone/>
            </a:pPr>
            <a:endParaRPr lang="en-US" altLang="en-US" dirty="0"/>
          </a:p>
          <a:p>
            <a:r>
              <a:rPr lang="en-US" altLang="en-US" dirty="0"/>
              <a:t>Large scale climate drivers and signatures to regional hydrology</a:t>
            </a:r>
          </a:p>
          <a:p>
            <a:pPr lvl="4"/>
            <a:endParaRPr lang="en-US" altLang="en-US" dirty="0"/>
          </a:p>
          <a:p>
            <a:r>
              <a:rPr lang="en-US" altLang="en-US" dirty="0"/>
              <a:t>Foster your ability to think critically the interconnections</a:t>
            </a:r>
          </a:p>
          <a:p>
            <a:pPr lvl="4"/>
            <a:endParaRPr lang="en-US" altLang="en-US" dirty="0"/>
          </a:p>
          <a:p>
            <a:r>
              <a:rPr lang="en-US" altLang="en-US" dirty="0"/>
              <a:t>Help you develop a strong understanding of physical science in preparation for engineering, research, and water management needs</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Tree>
    <p:extLst>
      <p:ext uri="{BB962C8B-B14F-4D97-AF65-F5344CB8AC3E}">
        <p14:creationId xmlns:p14="http://schemas.microsoft.com/office/powerpoint/2010/main" val="2026152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5299">
                                            <p:txEl>
                                              <p:pRg st="4" end="4"/>
                                            </p:txEl>
                                          </p:spTgt>
                                        </p:tgtEl>
                                        <p:attrNameLst>
                                          <p:attrName>style.visibility</p:attrName>
                                        </p:attrNameLst>
                                      </p:cBhvr>
                                      <p:to>
                                        <p:strVal val="visible"/>
                                      </p:to>
                                    </p:set>
                                    <p:animEffect transition="in" filter="box(in)">
                                      <p:cBhvr>
                                        <p:cTn id="7" dur="500"/>
                                        <p:tgtEl>
                                          <p:spTgt spid="55299">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5299">
                                            <p:txEl>
                                              <p:pRg st="6" end="6"/>
                                            </p:txEl>
                                          </p:spTgt>
                                        </p:tgtEl>
                                        <p:attrNameLst>
                                          <p:attrName>style.visibility</p:attrName>
                                        </p:attrNameLst>
                                      </p:cBhvr>
                                      <p:to>
                                        <p:strVal val="visible"/>
                                      </p:to>
                                    </p:set>
                                    <p:animEffect transition="in" filter="checkerboard(across)">
                                      <p:cBhvr>
                                        <p:cTn id="12" dur="500"/>
                                        <p:tgtEl>
                                          <p:spTgt spid="552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1338"/>
          <a:stretch/>
        </p:blipFill>
        <p:spPr>
          <a:xfrm>
            <a:off x="5970515" y="4140994"/>
            <a:ext cx="3142488" cy="2044700"/>
          </a:xfrm>
          <a:prstGeom prst="rect">
            <a:avLst/>
          </a:prstGeom>
        </p:spPr>
      </p:pic>
      <p:sp>
        <p:nvSpPr>
          <p:cNvPr id="130050" name="Rectangle 2"/>
          <p:cNvSpPr>
            <a:spLocks noGrp="1" noChangeArrowheads="1"/>
          </p:cNvSpPr>
          <p:nvPr>
            <p:ph type="title"/>
          </p:nvPr>
        </p:nvSpPr>
        <p:spPr>
          <a:solidFill>
            <a:srgbClr val="FFFF00"/>
          </a:solidFill>
        </p:spPr>
        <p:txBody>
          <a:bodyPr/>
          <a:lstStyle/>
          <a:p>
            <a:r>
              <a:rPr lang="en-US" altLang="en-US" dirty="0"/>
              <a:t>Hydrologic Mass Balance</a:t>
            </a:r>
          </a:p>
        </p:txBody>
      </p:sp>
      <p:sp>
        <p:nvSpPr>
          <p:cNvPr id="130051" name="Rectangle 3"/>
          <p:cNvSpPr>
            <a:spLocks noGrp="1" noChangeArrowheads="1"/>
          </p:cNvSpPr>
          <p:nvPr>
            <p:ph type="body" sz="half" idx="1"/>
          </p:nvPr>
        </p:nvSpPr>
        <p:spPr>
          <a:xfrm>
            <a:off x="457200" y="1600200"/>
            <a:ext cx="8077200" cy="4525963"/>
          </a:xfrm>
        </p:spPr>
        <p:txBody>
          <a:bodyPr>
            <a:normAutofit/>
          </a:bodyPr>
          <a:lstStyle/>
          <a:p>
            <a:pPr>
              <a:lnSpc>
                <a:spcPct val="90000"/>
              </a:lnSpc>
            </a:pPr>
            <a:r>
              <a:rPr lang="en-US" altLang="en-US" sz="2800" dirty="0"/>
              <a:t>The HC is defined by mass balance called a water budget; applied to a watershed:</a:t>
            </a:r>
            <a:br>
              <a:rPr lang="en-US" altLang="en-US" sz="2800" dirty="0"/>
            </a:br>
            <a:r>
              <a:rPr lang="en-US" altLang="en-US" sz="1400" dirty="0"/>
              <a:t>	</a:t>
            </a:r>
            <a:r>
              <a:rPr lang="en-US" altLang="en-US" sz="1400" i="1" dirty="0">
                <a:latin typeface="Times New Roman" charset="0"/>
                <a:ea typeface="Times New Roman" charset="0"/>
                <a:cs typeface="Times New Roman" charset="0"/>
              </a:rPr>
              <a:t>        </a:t>
            </a:r>
            <a:br>
              <a:rPr lang="en-US" altLang="en-US" sz="1400" i="1" dirty="0">
                <a:latin typeface="Times New Roman" charset="0"/>
                <a:ea typeface="Times New Roman" charset="0"/>
                <a:cs typeface="Times New Roman" charset="0"/>
              </a:rPr>
            </a:br>
            <a:r>
              <a:rPr lang="en-US" altLang="en-US" sz="2800" i="1" dirty="0">
                <a:solidFill>
                  <a:srgbClr val="FF0000"/>
                </a:solidFill>
                <a:latin typeface="Times New Roman" charset="0"/>
                <a:ea typeface="Times New Roman" charset="0"/>
                <a:cs typeface="Times New Roman" charset="0"/>
              </a:rPr>
              <a:t>            inputs (I) </a:t>
            </a:r>
            <a:r>
              <a:rPr lang="mr-IN" altLang="en-US" sz="2800" i="1" dirty="0">
                <a:solidFill>
                  <a:srgbClr val="FF0000"/>
                </a:solidFill>
                <a:latin typeface="Times New Roman" charset="0"/>
                <a:ea typeface="Times New Roman" charset="0"/>
                <a:cs typeface="Times New Roman" charset="0"/>
              </a:rPr>
              <a:t>–</a:t>
            </a:r>
            <a:r>
              <a:rPr lang="en-US" altLang="en-US" sz="2800" i="1" dirty="0">
                <a:solidFill>
                  <a:srgbClr val="FF0000"/>
                </a:solidFill>
                <a:latin typeface="Times New Roman" charset="0"/>
                <a:ea typeface="Times New Roman" charset="0"/>
                <a:cs typeface="Times New Roman" charset="0"/>
              </a:rPr>
              <a:t> outputs (Q) = storage (S)</a:t>
            </a:r>
          </a:p>
          <a:p>
            <a:pPr>
              <a:lnSpc>
                <a:spcPct val="90000"/>
              </a:lnSpc>
            </a:pPr>
            <a:endParaRPr lang="en-US" altLang="en-US" sz="1600" dirty="0"/>
          </a:p>
          <a:p>
            <a:pPr>
              <a:lnSpc>
                <a:spcPct val="90000"/>
              </a:lnSpc>
            </a:pPr>
            <a:r>
              <a:rPr lang="en-US" altLang="en-US" sz="2800" dirty="0"/>
              <a:t>But of course, these fluxes all occur dynamically; </a:t>
            </a:r>
            <a:br>
              <a:rPr lang="en-US" altLang="en-US" sz="2800" dirty="0"/>
            </a:br>
            <a:br>
              <a:rPr lang="en-US" altLang="en-US" sz="2800" dirty="0"/>
            </a:br>
            <a:endParaRPr lang="en-US" altLang="en-US" sz="2800" dirty="0"/>
          </a:p>
          <a:p>
            <a:pPr>
              <a:lnSpc>
                <a:spcPct val="90000"/>
              </a:lnSpc>
            </a:pPr>
            <a:r>
              <a:rPr lang="en-US" altLang="en-US" sz="2800" dirty="0"/>
              <a:t>One way to describe this is with a </a:t>
            </a:r>
            <a:br>
              <a:rPr lang="en-US" altLang="en-US" sz="2800" dirty="0"/>
            </a:br>
            <a:r>
              <a:rPr lang="en-US" altLang="en-US" sz="2800" dirty="0"/>
              <a:t>transfer function (</a:t>
            </a:r>
            <a:r>
              <a:rPr lang="en-US" altLang="en-US" sz="2800" dirty="0">
                <a:latin typeface="Symbol" charset="2"/>
                <a:ea typeface="Symbol" charset="2"/>
                <a:cs typeface="Symbol" charset="2"/>
              </a:rPr>
              <a:t>W</a:t>
            </a:r>
            <a:r>
              <a:rPr lang="en-US" altLang="en-US" sz="2800" dirty="0"/>
              <a:t>):</a:t>
            </a:r>
          </a:p>
          <a:p>
            <a:pPr>
              <a:lnSpc>
                <a:spcPct val="90000"/>
              </a:lnSpc>
              <a:buFont typeface="Wingdings" charset="2"/>
              <a:buNone/>
            </a:pPr>
            <a:endParaRPr lang="en-US" altLang="en-US" sz="2800"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EB3C7-1A13-BE43-948C-2D4A600DBD6F}"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74BFF9E-FB9E-3F42-99DE-7C0ABCD31B4D}"/>
              </a:ext>
            </a:extLst>
          </p:cNvPr>
          <p:cNvSpPr/>
          <p:nvPr/>
        </p:nvSpPr>
        <p:spPr>
          <a:xfrm>
            <a:off x="1676400" y="2464196"/>
            <a:ext cx="5791200" cy="583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B0CA3D-415D-1245-A675-6AD0BAA0E82C}"/>
                  </a:ext>
                </a:extLst>
              </p:cNvPr>
              <p:cNvSpPr txBox="1"/>
              <p:nvPr/>
            </p:nvSpPr>
            <p:spPr>
              <a:xfrm>
                <a:off x="2353750" y="3830783"/>
                <a:ext cx="2218250" cy="702244"/>
              </a:xfrm>
              <a:prstGeom prst="rect">
                <a:avLst/>
              </a:prstGeom>
              <a:solidFill>
                <a:srgbClr val="FFFF00"/>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𝑆</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TextBox 4">
                <a:extLst>
                  <a:ext uri="{FF2B5EF4-FFF2-40B4-BE49-F238E27FC236}">
                    <a16:creationId xmlns:a16="http://schemas.microsoft.com/office/drawing/2014/main" id="{DFB0CA3D-415D-1245-A675-6AD0BAA0E82C}"/>
                  </a:ext>
                </a:extLst>
              </p:cNvPr>
              <p:cNvSpPr txBox="1">
                <a:spLocks noRot="1" noChangeAspect="1" noMove="1" noResize="1" noEditPoints="1" noAdjustHandles="1" noChangeArrowheads="1" noChangeShapeType="1" noTextEdit="1"/>
              </p:cNvSpPr>
              <p:nvPr/>
            </p:nvSpPr>
            <p:spPr>
              <a:xfrm>
                <a:off x="2353750" y="3830783"/>
                <a:ext cx="2218250" cy="702244"/>
              </a:xfrm>
              <a:prstGeom prst="rect">
                <a:avLst/>
              </a:prstGeom>
              <a:blipFill>
                <a:blip r:embed="rId4"/>
                <a:stretch>
                  <a:fillRect l="-4571" t="-17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1AB8AD-5B0F-DD4B-B020-633FD3588503}"/>
                  </a:ext>
                </a:extLst>
              </p:cNvPr>
              <p:cNvSpPr txBox="1"/>
              <p:nvPr/>
            </p:nvSpPr>
            <p:spPr>
              <a:xfrm>
                <a:off x="2642426" y="5569129"/>
                <a:ext cx="1640898" cy="430887"/>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6" name="TextBox 5">
                <a:extLst>
                  <a:ext uri="{FF2B5EF4-FFF2-40B4-BE49-F238E27FC236}">
                    <a16:creationId xmlns:a16="http://schemas.microsoft.com/office/drawing/2014/main" id="{541AB8AD-5B0F-DD4B-B020-633FD3588503}"/>
                  </a:ext>
                </a:extLst>
              </p:cNvPr>
              <p:cNvSpPr txBox="1">
                <a:spLocks noRot="1" noChangeAspect="1" noMove="1" noResize="1" noEditPoints="1" noAdjustHandles="1" noChangeArrowheads="1" noChangeShapeType="1" noTextEdit="1"/>
              </p:cNvSpPr>
              <p:nvPr/>
            </p:nvSpPr>
            <p:spPr>
              <a:xfrm>
                <a:off x="2642426" y="5569129"/>
                <a:ext cx="1640898" cy="430887"/>
              </a:xfrm>
              <a:prstGeom prst="rect">
                <a:avLst/>
              </a:prstGeom>
              <a:blipFill>
                <a:blip r:embed="rId5"/>
                <a:stretch>
                  <a:fillRect l="-6154" t="-2941" r="-6923" b="-32353"/>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5DCC2D45-C774-F746-93A2-046DC0C895EC}"/>
              </a:ext>
            </a:extLst>
          </p:cNvPr>
          <p:cNvSpPr/>
          <p:nvPr/>
        </p:nvSpPr>
        <p:spPr>
          <a:xfrm>
            <a:off x="2231320" y="3810000"/>
            <a:ext cx="2340680" cy="838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3399F26B-1AB4-C247-9702-5564F317A3F3}"/>
              </a:ext>
            </a:extLst>
          </p:cNvPr>
          <p:cNvSpPr/>
          <p:nvPr/>
        </p:nvSpPr>
        <p:spPr>
          <a:xfrm>
            <a:off x="2353750" y="5407026"/>
            <a:ext cx="2340680" cy="838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883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solidFill>
            <a:srgbClr val="FFFF00"/>
          </a:solidFill>
        </p:spPr>
        <p:txBody>
          <a:bodyPr/>
          <a:lstStyle/>
          <a:p>
            <a:r>
              <a:rPr lang="en-US" altLang="en-US" dirty="0"/>
              <a:t>Hydrologic Mass Balance</a:t>
            </a:r>
          </a:p>
        </p:txBody>
      </p:sp>
      <p:sp>
        <p:nvSpPr>
          <p:cNvPr id="130051" name="Rectangle 3"/>
          <p:cNvSpPr>
            <a:spLocks noGrp="1" noChangeArrowheads="1"/>
          </p:cNvSpPr>
          <p:nvPr>
            <p:ph type="body" sz="half" idx="1"/>
          </p:nvPr>
        </p:nvSpPr>
        <p:spPr>
          <a:xfrm>
            <a:off x="457200" y="1600200"/>
            <a:ext cx="8077200" cy="4525963"/>
          </a:xfrm>
        </p:spPr>
        <p:txBody>
          <a:bodyPr>
            <a:normAutofit/>
          </a:bodyPr>
          <a:lstStyle/>
          <a:p>
            <a:pPr>
              <a:lnSpc>
                <a:spcPct val="90000"/>
              </a:lnSpc>
            </a:pPr>
            <a:r>
              <a:rPr lang="en-US" altLang="en-US" sz="2800" dirty="0"/>
              <a:t>If outputs are linearly related to storage, then:</a:t>
            </a:r>
            <a:br>
              <a:rPr lang="en-US" altLang="en-US" sz="2800" dirty="0"/>
            </a:br>
            <a:r>
              <a:rPr lang="en-US" altLang="en-US" sz="1400" dirty="0"/>
              <a:t> </a:t>
            </a:r>
            <a:br>
              <a:rPr lang="en-US" altLang="en-US" sz="2800" dirty="0"/>
            </a:br>
            <a:r>
              <a:rPr lang="en-US" altLang="en-US" sz="2800" dirty="0"/>
              <a:t>			       </a:t>
            </a:r>
            <a:r>
              <a:rPr lang="en-US" altLang="en-US" b="1" i="1" dirty="0">
                <a:latin typeface="Times New Roman" panose="02020603050405020304" pitchFamily="18" charset="0"/>
                <a:cs typeface="Times New Roman" panose="02020603050405020304" pitchFamily="18" charset="0"/>
              </a:rPr>
              <a:t>S = </a:t>
            </a:r>
            <a:r>
              <a:rPr lang="en-US" altLang="en-US" b="1" i="1" dirty="0" err="1">
                <a:latin typeface="Times New Roman" panose="02020603050405020304" pitchFamily="18" charset="0"/>
                <a:cs typeface="Times New Roman" panose="02020603050405020304" pitchFamily="18" charset="0"/>
              </a:rPr>
              <a:t>kQ</a:t>
            </a:r>
            <a:br>
              <a:rPr lang="en-US" altLang="en-US" sz="2800" dirty="0"/>
            </a:br>
            <a:r>
              <a:rPr lang="en-US" altLang="en-US" sz="2400" dirty="0"/>
              <a:t>where </a:t>
            </a:r>
            <a:r>
              <a:rPr lang="en-US" altLang="en-US" sz="2400" i="1" dirty="0">
                <a:latin typeface="Times New Roman" charset="0"/>
                <a:ea typeface="Times New Roman" charset="0"/>
                <a:cs typeface="Times New Roman" charset="0"/>
              </a:rPr>
              <a:t>k</a:t>
            </a:r>
            <a:r>
              <a:rPr lang="en-US" altLang="en-US" sz="2400" dirty="0"/>
              <a:t> has dimension of time</a:t>
            </a:r>
          </a:p>
          <a:p>
            <a:pPr>
              <a:lnSpc>
                <a:spcPct val="90000"/>
              </a:lnSpc>
            </a:pPr>
            <a:r>
              <a:rPr lang="en-US" altLang="en-US" sz="2800" dirty="0"/>
              <a:t>But, storage is difficult to measure directly, so we can eliminate it using the 2 above equations:</a:t>
            </a:r>
            <a:br>
              <a:rPr lang="en-US" altLang="en-US" sz="2800" dirty="0"/>
            </a:br>
            <a:br>
              <a:rPr lang="en-US" altLang="en-US" sz="2800" dirty="0"/>
            </a:br>
            <a:br>
              <a:rPr lang="en-US" altLang="en-US" sz="2800" dirty="0"/>
            </a:br>
            <a:br>
              <a:rPr lang="en-US" altLang="en-US" sz="2800" dirty="0"/>
            </a:br>
            <a:r>
              <a:rPr lang="en-US" altLang="en-US" sz="2800" dirty="0"/>
              <a:t>if </a:t>
            </a:r>
            <a:r>
              <a:rPr lang="en-US" altLang="en-US" sz="2800" i="1" dirty="0">
                <a:latin typeface="Times New Roman" charset="0"/>
                <a:ea typeface="Times New Roman" charset="0"/>
                <a:cs typeface="Times New Roman" charset="0"/>
              </a:rPr>
              <a:t>k</a:t>
            </a:r>
            <a:r>
              <a:rPr lang="en-US" altLang="en-US" sz="2800" dirty="0"/>
              <a:t> is constant, this is a linear system.  If</a:t>
            </a:r>
            <a:r>
              <a:rPr lang="en-US" altLang="en-US" sz="2800" i="1" dirty="0">
                <a:latin typeface="Times New Roman" charset="0"/>
                <a:ea typeface="Times New Roman" charset="0"/>
                <a:cs typeface="Times New Roman" charset="0"/>
              </a:rPr>
              <a:t> k </a:t>
            </a:r>
            <a:r>
              <a:rPr lang="en-US" altLang="en-US" sz="2800" dirty="0"/>
              <a:t>is a function of </a:t>
            </a:r>
            <a:r>
              <a:rPr lang="en-US" altLang="en-US" sz="2800" i="1" dirty="0">
                <a:latin typeface="Times New Roman" charset="0"/>
                <a:ea typeface="Times New Roman" charset="0"/>
                <a:cs typeface="Times New Roman" charset="0"/>
              </a:rPr>
              <a:t>Q</a:t>
            </a:r>
            <a:r>
              <a:rPr lang="en-US" altLang="en-US" sz="2800" dirty="0"/>
              <a:t> or </a:t>
            </a:r>
            <a:r>
              <a:rPr lang="en-US" altLang="en-US" sz="2800" i="1" dirty="0">
                <a:latin typeface="Times New Roman" charset="0"/>
                <a:ea typeface="Times New Roman" charset="0"/>
                <a:cs typeface="Times New Roman" charset="0"/>
              </a:rPr>
              <a:t>I</a:t>
            </a:r>
            <a:r>
              <a:rPr lang="en-US" altLang="en-US" sz="2800" dirty="0"/>
              <a:t>, then this is a non-linear system</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EB3C7-1A13-BE43-948C-2D4A600DBD6F}"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DAAB7BA-3E3A-DD43-A077-E754FA9E59B3}"/>
              </a:ext>
            </a:extLst>
          </p:cNvPr>
          <p:cNvSpPr/>
          <p:nvPr/>
        </p:nvSpPr>
        <p:spPr>
          <a:xfrm>
            <a:off x="3325460" y="2057401"/>
            <a:ext cx="234068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31CBCC2-E803-0E4A-B073-CF0A3C1921C4}"/>
                  </a:ext>
                </a:extLst>
              </p:cNvPr>
              <p:cNvSpPr txBox="1"/>
              <p:nvPr/>
            </p:nvSpPr>
            <p:spPr>
              <a:xfrm>
                <a:off x="2590800" y="3987560"/>
                <a:ext cx="3002425" cy="818044"/>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𝑑𝑄</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den>
                      </m:f>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TextBox 4">
                <a:extLst>
                  <a:ext uri="{FF2B5EF4-FFF2-40B4-BE49-F238E27FC236}">
                    <a16:creationId xmlns:a16="http://schemas.microsoft.com/office/drawing/2014/main" id="{731CBCC2-E803-0E4A-B073-CF0A3C1921C4}"/>
                  </a:ext>
                </a:extLst>
              </p:cNvPr>
              <p:cNvSpPr txBox="1">
                <a:spLocks noRot="1" noChangeAspect="1" noMove="1" noResize="1" noEditPoints="1" noAdjustHandles="1" noChangeArrowheads="1" noChangeShapeType="1" noTextEdit="1"/>
              </p:cNvSpPr>
              <p:nvPr/>
            </p:nvSpPr>
            <p:spPr>
              <a:xfrm>
                <a:off x="2590800" y="3987560"/>
                <a:ext cx="3002425" cy="818044"/>
              </a:xfrm>
              <a:prstGeom prst="rect">
                <a:avLst/>
              </a:prstGeom>
              <a:blipFill>
                <a:blip r:embed="rId3"/>
                <a:stretch>
                  <a:fillRect l="-2542" t="-1538" r="-3814" b="-13846"/>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6358CF0-B79B-1B4E-A107-9C58066CD390}"/>
              </a:ext>
            </a:extLst>
          </p:cNvPr>
          <p:cNvSpPr/>
          <p:nvPr/>
        </p:nvSpPr>
        <p:spPr>
          <a:xfrm>
            <a:off x="2590800" y="3984746"/>
            <a:ext cx="3075340" cy="968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06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Water Budget of Earth</a:t>
            </a:r>
            <a:br>
              <a:rPr lang="en-US" dirty="0"/>
            </a:br>
            <a:r>
              <a:rPr lang="en-US" i="1" dirty="0"/>
              <a:t>Sounds easy…  What’s the big deal?</a:t>
            </a:r>
            <a:endParaRPr lang="en-US" dirty="0"/>
          </a:p>
        </p:txBody>
      </p:sp>
      <p:sp>
        <p:nvSpPr>
          <p:cNvPr id="3" name="Content Placeholder 2"/>
          <p:cNvSpPr>
            <a:spLocks noGrp="1"/>
          </p:cNvSpPr>
          <p:nvPr>
            <p:ph idx="1"/>
          </p:nvPr>
        </p:nvSpPr>
        <p:spPr>
          <a:xfrm>
            <a:off x="457200" y="1752600"/>
            <a:ext cx="8229600" cy="4373563"/>
          </a:xfrm>
        </p:spPr>
        <p:txBody>
          <a:bodyPr>
            <a:normAutofit/>
          </a:bodyPr>
          <a:lstStyle/>
          <a:p>
            <a:r>
              <a:rPr lang="en-US" dirty="0"/>
              <a:t>We need to know the </a:t>
            </a:r>
            <a:r>
              <a:rPr lang="en-US" dirty="0">
                <a:solidFill>
                  <a:srgbClr val="FF0000"/>
                </a:solidFill>
              </a:rPr>
              <a:t>size</a:t>
            </a:r>
            <a:r>
              <a:rPr lang="en-US" dirty="0"/>
              <a:t> of compartments </a:t>
            </a:r>
            <a:r>
              <a:rPr lang="en-US" dirty="0">
                <a:solidFill>
                  <a:srgbClr val="FF0000"/>
                </a:solidFill>
              </a:rPr>
              <a:t>(storage) </a:t>
            </a:r>
            <a:r>
              <a:rPr lang="en-US" dirty="0"/>
              <a:t>and </a:t>
            </a:r>
            <a:r>
              <a:rPr lang="en-US" dirty="0">
                <a:solidFill>
                  <a:srgbClr val="FF0000"/>
                </a:solidFill>
              </a:rPr>
              <a:t>fluxes</a:t>
            </a:r>
            <a:r>
              <a:rPr lang="en-US" dirty="0"/>
              <a:t> to compare the supply and demand of water in systems</a:t>
            </a:r>
          </a:p>
          <a:p>
            <a:pPr lvl="2"/>
            <a:endParaRPr lang="en-US" dirty="0"/>
          </a:p>
          <a:p>
            <a:r>
              <a:rPr lang="en-US" dirty="0"/>
              <a:t>To allocate resources, need to know the </a:t>
            </a:r>
            <a:br>
              <a:rPr lang="en-US" dirty="0"/>
            </a:br>
            <a:r>
              <a:rPr lang="en-US" dirty="0">
                <a:solidFill>
                  <a:srgbClr val="FF0000"/>
                </a:solidFill>
              </a:rPr>
              <a:t>inputs (</a:t>
            </a:r>
            <a:r>
              <a:rPr lang="en-US" dirty="0" err="1">
                <a:solidFill>
                  <a:srgbClr val="FF0000"/>
                </a:solidFill>
              </a:rPr>
              <a:t>precip</a:t>
            </a:r>
            <a:r>
              <a:rPr lang="en-US" dirty="0">
                <a:solidFill>
                  <a:srgbClr val="FF0000"/>
                </a:solidFill>
              </a:rPr>
              <a:t>, etc.)</a:t>
            </a:r>
            <a:r>
              <a:rPr lang="en-US" dirty="0"/>
              <a:t> and </a:t>
            </a:r>
            <a:r>
              <a:rPr lang="en-US" dirty="0">
                <a:solidFill>
                  <a:srgbClr val="FF0000"/>
                </a:solidFill>
              </a:rPr>
              <a:t>outputs (plant use, </a:t>
            </a:r>
            <a:r>
              <a:rPr lang="en-US" dirty="0" err="1">
                <a:solidFill>
                  <a:srgbClr val="FF0000"/>
                </a:solidFill>
              </a:rPr>
              <a:t>evap</a:t>
            </a:r>
            <a:r>
              <a:rPr lang="en-US" dirty="0">
                <a:solidFill>
                  <a:srgbClr val="FF0000"/>
                </a:solidFill>
              </a:rPr>
              <a:t>, etc.)</a:t>
            </a:r>
            <a:r>
              <a:rPr lang="en-US" dirty="0"/>
              <a:t> so that the amount that can safely be extracted can be calculated</a:t>
            </a:r>
          </a:p>
          <a:p>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3AE52EF-7ECA-494F-B641-C61B9A72E617}"/>
              </a:ext>
            </a:extLst>
          </p:cNvPr>
          <p:cNvSpPr/>
          <p:nvPr/>
        </p:nvSpPr>
        <p:spPr>
          <a:xfrm>
            <a:off x="4537364" y="1904999"/>
            <a:ext cx="644236" cy="381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E27F9E0-A77C-5145-AC06-10D5F9BFF70A}"/>
              </a:ext>
            </a:extLst>
          </p:cNvPr>
          <p:cNvSpPr/>
          <p:nvPr/>
        </p:nvSpPr>
        <p:spPr>
          <a:xfrm>
            <a:off x="879764" y="2306782"/>
            <a:ext cx="1482436" cy="51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8A0F8BB-D8F4-5D4C-AEF5-DC1E6A6681B6}"/>
              </a:ext>
            </a:extLst>
          </p:cNvPr>
          <p:cNvSpPr/>
          <p:nvPr/>
        </p:nvSpPr>
        <p:spPr>
          <a:xfrm>
            <a:off x="3124200" y="2306782"/>
            <a:ext cx="990600" cy="381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818652A-E416-DA47-AE7E-5A02E0986C81}"/>
              </a:ext>
            </a:extLst>
          </p:cNvPr>
          <p:cNvSpPr/>
          <p:nvPr/>
        </p:nvSpPr>
        <p:spPr>
          <a:xfrm>
            <a:off x="879764" y="4323845"/>
            <a:ext cx="3235036" cy="51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6F609D6-9078-B24C-9CD4-C53F060EACDA}"/>
              </a:ext>
            </a:extLst>
          </p:cNvPr>
          <p:cNvSpPr/>
          <p:nvPr/>
        </p:nvSpPr>
        <p:spPr>
          <a:xfrm>
            <a:off x="4776355" y="4323845"/>
            <a:ext cx="3235036" cy="51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4C4FFBB-2E95-A346-97E2-E0BA2D4AC43F}"/>
              </a:ext>
            </a:extLst>
          </p:cNvPr>
          <p:cNvSpPr/>
          <p:nvPr/>
        </p:nvSpPr>
        <p:spPr>
          <a:xfrm>
            <a:off x="-644236" y="4836463"/>
            <a:ext cx="3235036" cy="51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0898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Water Budgets </a:t>
            </a:r>
            <a:br>
              <a:rPr lang="en-US" dirty="0"/>
            </a:br>
            <a:r>
              <a:rPr lang="en-US" sz="3600" i="1" dirty="0"/>
              <a:t>The big deal: Everything is dynamic!</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29389"/>
          <a:stretch/>
        </p:blipFill>
        <p:spPr>
          <a:xfrm>
            <a:off x="154894" y="1600200"/>
            <a:ext cx="6096000" cy="4572000"/>
          </a:xfr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Box 7"/>
          <p:cNvSpPr txBox="1"/>
          <p:nvPr/>
        </p:nvSpPr>
        <p:spPr>
          <a:xfrm>
            <a:off x="6243967" y="1746079"/>
            <a:ext cx="2664506"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Streamflow from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Pemigewasset</a:t>
            </a:r>
            <a:r>
              <a:rPr kumimoji="0" lang="en-US" sz="2800" b="0" i="0" u="none" strike="noStrike" kern="1200" cap="none" spc="0" normalizeH="0" baseline="0" noProof="0" dirty="0">
                <a:ln>
                  <a:noFill/>
                </a:ln>
                <a:solidFill>
                  <a:prstClr val="black"/>
                </a:solidFill>
                <a:effectLst/>
                <a:uLnTx/>
                <a:uFillTx/>
                <a:latin typeface="Calibri"/>
                <a:ea typeface="+mn-ea"/>
                <a:cs typeface="+mn-cs"/>
              </a:rPr>
              <a:t> River, NH.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N.B. the y-axis is on a log-scale</a:t>
            </a:r>
            <a:r>
              <a:rPr kumimoji="0" lang="is-IS" sz="2800" b="0" i="0" u="none" strike="noStrike" kern="1200" cap="none" spc="0" normalizeH="0" baseline="0" noProof="0" dirty="0">
                <a:ln>
                  <a:noFill/>
                </a:ln>
                <a:solidFill>
                  <a:prstClr val="black"/>
                </a:solidFill>
                <a:effectLst/>
                <a:uLnTx/>
                <a:uFillTx/>
                <a:latin typeface="Calibri"/>
                <a:ea typeface="+mn-ea"/>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555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155575"/>
            <a:ext cx="8229600" cy="1139825"/>
          </a:xfrm>
          <a:solidFill>
            <a:srgbClr val="FFFF00"/>
          </a:solidFill>
        </p:spPr>
        <p:txBody>
          <a:bodyPr/>
          <a:lstStyle/>
          <a:p>
            <a:r>
              <a:rPr lang="en-US" altLang="en-US" dirty="0"/>
              <a:t>Simplicity</a:t>
            </a:r>
          </a:p>
        </p:txBody>
      </p:sp>
      <p:sp>
        <p:nvSpPr>
          <p:cNvPr id="137219" name="Rectangle 3"/>
          <p:cNvSpPr>
            <a:spLocks noGrp="1" noChangeArrowheads="1"/>
          </p:cNvSpPr>
          <p:nvPr>
            <p:ph type="body" idx="1"/>
          </p:nvPr>
        </p:nvSpPr>
        <p:spPr>
          <a:xfrm>
            <a:off x="457200" y="1295400"/>
            <a:ext cx="8229600" cy="4953000"/>
          </a:xfrm>
        </p:spPr>
        <p:txBody>
          <a:bodyPr>
            <a:normAutofit/>
          </a:bodyPr>
          <a:lstStyle/>
          <a:p>
            <a:r>
              <a:rPr lang="en-US" altLang="en-US" dirty="0"/>
              <a:t>Hydrologists like simplicity, so we often state volumetric units [L</a:t>
            </a:r>
            <a:r>
              <a:rPr lang="en-US" altLang="en-US" baseline="30000" dirty="0"/>
              <a:t>3</a:t>
            </a:r>
            <a:r>
              <a:rPr lang="en-US" altLang="en-US" dirty="0"/>
              <a:t>] as depths [L] applied to an area.</a:t>
            </a:r>
          </a:p>
          <a:p>
            <a:pPr lvl="3"/>
            <a:endParaRPr lang="en-US" altLang="en-US" dirty="0"/>
          </a:p>
          <a:p>
            <a:r>
              <a:rPr lang="en-US" altLang="en-US" b="1" dirty="0"/>
              <a:t>Example</a:t>
            </a:r>
            <a:r>
              <a:rPr lang="en-US" altLang="en-US" dirty="0"/>
              <a:t>: </a:t>
            </a:r>
            <a:r>
              <a:rPr lang="en-US" altLang="en-US" sz="3000" dirty="0"/>
              <a:t>A precipitation gauge may record a 3 cm storm.  Assuming that the rainfall was uniform across a 1 km</a:t>
            </a:r>
            <a:r>
              <a:rPr lang="en-US" altLang="en-US" sz="3000" baseline="30000" dirty="0"/>
              <a:t>2</a:t>
            </a:r>
            <a:r>
              <a:rPr lang="en-US" altLang="en-US" sz="3000" dirty="0"/>
              <a:t> catchment, </a:t>
            </a:r>
            <a:r>
              <a:rPr lang="en-US" altLang="en-US" sz="3000" dirty="0">
                <a:solidFill>
                  <a:srgbClr val="FF0000"/>
                </a:solidFill>
              </a:rPr>
              <a:t>30,000 </a:t>
            </a:r>
            <a:r>
              <a:rPr lang="en-US" altLang="en-US" sz="3000" dirty="0"/>
              <a:t>m</a:t>
            </a:r>
            <a:r>
              <a:rPr lang="en-US" altLang="en-US" sz="3000" baseline="30000" dirty="0"/>
              <a:t>3</a:t>
            </a:r>
            <a:br>
              <a:rPr lang="en-US" altLang="en-US" sz="3000" dirty="0"/>
            </a:br>
            <a:r>
              <a:rPr lang="en-US" altLang="en-US" sz="3000" dirty="0"/>
              <a:t>of water entered the catchment as rain, but </a:t>
            </a:r>
            <a:br>
              <a:rPr lang="en-US" altLang="en-US" sz="3000" dirty="0"/>
            </a:br>
            <a:r>
              <a:rPr lang="en-US" altLang="en-US" sz="3000" dirty="0">
                <a:solidFill>
                  <a:srgbClr val="FF0000"/>
                </a:solidFill>
              </a:rPr>
              <a:t>3 cm </a:t>
            </a:r>
            <a:r>
              <a:rPr lang="en-US" altLang="en-US" sz="3000" dirty="0"/>
              <a:t>is an easier quantity to deal with. Same with runoff…</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BC4E169-27D9-AF4D-ADE1-784491BD9F17}"/>
              </a:ext>
            </a:extLst>
          </p:cNvPr>
          <p:cNvSpPr/>
          <p:nvPr/>
        </p:nvSpPr>
        <p:spPr>
          <a:xfrm>
            <a:off x="4953000" y="4114800"/>
            <a:ext cx="1769918" cy="51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F3B4B31-4D5E-A24D-ADC1-987DBA19EF6E}"/>
              </a:ext>
            </a:extLst>
          </p:cNvPr>
          <p:cNvSpPr/>
          <p:nvPr/>
        </p:nvSpPr>
        <p:spPr>
          <a:xfrm>
            <a:off x="-1617518" y="5049982"/>
            <a:ext cx="3235036" cy="51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49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0"/>
            <a:ext cx="2133600" cy="2895600"/>
          </a:xfrm>
        </p:spPr>
        <p:txBody>
          <a:bodyPr/>
          <a:lstStyle/>
          <a:p>
            <a:r>
              <a:rPr lang="en-US" sz="3200" dirty="0"/>
              <a:t>Global water balance fluxes and stores</a:t>
            </a:r>
          </a:p>
        </p:txBody>
      </p:sp>
      <p:pic>
        <p:nvPicPr>
          <p:cNvPr id="4" name="Picture 3" descr="t1.tif"/>
          <p:cNvPicPr>
            <a:picLocks noChangeAspect="1"/>
          </p:cNvPicPr>
          <p:nvPr/>
        </p:nvPicPr>
        <p:blipFill>
          <a:blip r:embed="rId3" cstate="print"/>
          <a:stretch>
            <a:fillRect/>
          </a:stretch>
        </p:blipFill>
        <p:spPr>
          <a:xfrm>
            <a:off x="228600" y="0"/>
            <a:ext cx="6697057" cy="3889176"/>
          </a:xfrm>
          <a:prstGeom prst="rect">
            <a:avLst/>
          </a:prstGeom>
        </p:spPr>
      </p:pic>
      <p:sp>
        <p:nvSpPr>
          <p:cNvPr id="5" name="TextBox 4"/>
          <p:cNvSpPr txBox="1"/>
          <p:nvPr/>
        </p:nvSpPr>
        <p:spPr>
          <a:xfrm>
            <a:off x="381000" y="3886200"/>
            <a:ext cx="2133600" cy="880241"/>
          </a:xfrm>
          <a:prstGeom prst="rect">
            <a:avLst/>
          </a:prstGeom>
          <a:noFill/>
        </p:spPr>
        <p:txBody>
          <a:bodyPr wrap="square" rtlCol="0">
            <a:spAutoFit/>
          </a:bodyPr>
          <a:lstStyle/>
          <a:p>
            <a:pPr>
              <a:buNone/>
            </a:pPr>
            <a:r>
              <a:rPr lang="en-US" sz="1600" dirty="0">
                <a:solidFill>
                  <a:schemeClr val="tx1"/>
                </a:solidFill>
                <a:latin typeface="Arial" pitchFamily="34" charset="0"/>
                <a:cs typeface="Arial" pitchFamily="34" charset="0"/>
              </a:rPr>
              <a:t>Storage in km</a:t>
            </a:r>
            <a:r>
              <a:rPr lang="en-US" sz="1600" baseline="30000" dirty="0">
                <a:solidFill>
                  <a:schemeClr val="tx1"/>
                </a:solidFill>
                <a:latin typeface="Arial" pitchFamily="34" charset="0"/>
                <a:cs typeface="Arial" pitchFamily="34" charset="0"/>
              </a:rPr>
              <a:t>3</a:t>
            </a:r>
            <a:r>
              <a:rPr lang="en-US" sz="1600" dirty="0">
                <a:solidFill>
                  <a:schemeClr val="tx1"/>
                </a:solidFill>
                <a:latin typeface="Arial" pitchFamily="34" charset="0"/>
                <a:cs typeface="Arial" pitchFamily="34" charset="0"/>
              </a:rPr>
              <a:t>.  Fluxes in km</a:t>
            </a:r>
            <a:r>
              <a:rPr lang="en-US" sz="1600" baseline="30000" dirty="0">
                <a:solidFill>
                  <a:schemeClr val="tx1"/>
                </a:solidFill>
                <a:latin typeface="Arial" pitchFamily="34" charset="0"/>
                <a:cs typeface="Arial" pitchFamily="34" charset="0"/>
              </a:rPr>
              <a:t>3</a:t>
            </a:r>
            <a:r>
              <a:rPr lang="en-US" sz="1600" dirty="0">
                <a:solidFill>
                  <a:schemeClr val="tx1"/>
                </a:solidFill>
                <a:latin typeface="Arial" pitchFamily="34" charset="0"/>
                <a:cs typeface="Arial" pitchFamily="34" charset="0"/>
              </a:rPr>
              <a:t>/yr</a:t>
            </a:r>
          </a:p>
          <a:p>
            <a:pPr>
              <a:buNone/>
            </a:pPr>
            <a:r>
              <a:rPr lang="en-US" sz="1600" dirty="0">
                <a:solidFill>
                  <a:schemeClr val="bg1">
                    <a:lumMod val="50000"/>
                  </a:schemeClr>
                </a:solidFill>
                <a:latin typeface="Arial" pitchFamily="34" charset="0"/>
                <a:cs typeface="Arial" pitchFamily="34" charset="0"/>
              </a:rPr>
              <a:t>From </a:t>
            </a:r>
            <a:r>
              <a:rPr lang="en-US" sz="1600" dirty="0" err="1">
                <a:solidFill>
                  <a:schemeClr val="bg1">
                    <a:lumMod val="50000"/>
                  </a:schemeClr>
                </a:solidFill>
                <a:latin typeface="Arial" pitchFamily="34" charset="0"/>
                <a:cs typeface="Arial" pitchFamily="34" charset="0"/>
              </a:rPr>
              <a:t>Dingman</a:t>
            </a:r>
            <a:r>
              <a:rPr lang="en-US" sz="1600" dirty="0">
                <a:solidFill>
                  <a:schemeClr val="bg1">
                    <a:lumMod val="50000"/>
                  </a:schemeClr>
                </a:solidFill>
                <a:latin typeface="Arial" pitchFamily="34" charset="0"/>
                <a:cs typeface="Arial" pitchFamily="34" charset="0"/>
              </a:rPr>
              <a:t>, 2002</a:t>
            </a:r>
          </a:p>
        </p:txBody>
      </p:sp>
      <p:pic>
        <p:nvPicPr>
          <p:cNvPr id="6" name="Picture 5" descr="wb.tif"/>
          <p:cNvPicPr>
            <a:picLocks noChangeAspect="1"/>
          </p:cNvPicPr>
          <p:nvPr/>
        </p:nvPicPr>
        <p:blipFill>
          <a:blip r:embed="rId4" cstate="print"/>
          <a:srcRect r="6881"/>
          <a:stretch>
            <a:fillRect/>
          </a:stretch>
        </p:blipFill>
        <p:spPr>
          <a:xfrm>
            <a:off x="2805751" y="3657601"/>
            <a:ext cx="6338249" cy="3200399"/>
          </a:xfrm>
          <a:prstGeom prst="rect">
            <a:avLst/>
          </a:prstGeom>
        </p:spPr>
      </p:pic>
      <p:sp>
        <p:nvSpPr>
          <p:cNvPr id="7" name="TextBox 6"/>
          <p:cNvSpPr txBox="1"/>
          <p:nvPr/>
        </p:nvSpPr>
        <p:spPr>
          <a:xfrm>
            <a:off x="1371600" y="6367046"/>
            <a:ext cx="2133600" cy="338554"/>
          </a:xfrm>
          <a:prstGeom prst="rect">
            <a:avLst/>
          </a:prstGeom>
          <a:noFill/>
        </p:spPr>
        <p:txBody>
          <a:bodyPr wrap="square" rtlCol="0">
            <a:spAutoFit/>
          </a:bodyPr>
          <a:lstStyle/>
          <a:p>
            <a:pPr>
              <a:buNone/>
            </a:pPr>
            <a:r>
              <a:rPr lang="en-US" sz="1600" dirty="0">
                <a:solidFill>
                  <a:schemeClr val="bg1">
                    <a:lumMod val="50000"/>
                  </a:schemeClr>
                </a:solidFill>
                <a:latin typeface="Arial" pitchFamily="34" charset="0"/>
                <a:cs typeface="Arial" pitchFamily="34" charset="0"/>
              </a:rPr>
              <a:t>From </a:t>
            </a:r>
            <a:r>
              <a:rPr lang="en-US" sz="1600" dirty="0" err="1">
                <a:solidFill>
                  <a:schemeClr val="bg1">
                    <a:lumMod val="50000"/>
                  </a:schemeClr>
                </a:solidFill>
                <a:latin typeface="Arial" pitchFamily="34" charset="0"/>
                <a:cs typeface="Arial" pitchFamily="34" charset="0"/>
              </a:rPr>
              <a:t>Brutsaert</a:t>
            </a:r>
            <a:r>
              <a:rPr lang="en-US" sz="1600" dirty="0">
                <a:solidFill>
                  <a:schemeClr val="bg1">
                    <a:lumMod val="50000"/>
                  </a:schemeClr>
                </a:solidFill>
                <a:latin typeface="Arial" pitchFamily="34" charset="0"/>
                <a:cs typeface="Arial" pitchFamily="34" charset="0"/>
              </a:rPr>
              <a:t>, 2005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62000"/>
          </a:xfrm>
        </p:spPr>
        <p:txBody>
          <a:bodyPr/>
          <a:lstStyle/>
          <a:p>
            <a:r>
              <a:rPr lang="en-US" dirty="0"/>
              <a:t>World Water Balance</a:t>
            </a:r>
          </a:p>
        </p:txBody>
      </p:sp>
      <p:pic>
        <p:nvPicPr>
          <p:cNvPr id="3" name="Picture 2" descr="t1.tif"/>
          <p:cNvPicPr>
            <a:picLocks noChangeAspect="1"/>
          </p:cNvPicPr>
          <p:nvPr/>
        </p:nvPicPr>
        <p:blipFill>
          <a:blip r:embed="rId2" cstate="print"/>
          <a:srcRect t="4687" b="4855"/>
          <a:stretch>
            <a:fillRect/>
          </a:stretch>
        </p:blipFill>
        <p:spPr>
          <a:xfrm rot="5340000">
            <a:off x="2380535" y="-1165950"/>
            <a:ext cx="4456399" cy="9146549"/>
          </a:xfrm>
          <a:prstGeom prst="rect">
            <a:avLst/>
          </a:prstGeom>
        </p:spPr>
      </p:pic>
      <p:sp>
        <p:nvSpPr>
          <p:cNvPr id="4" name="TextBox 3"/>
          <p:cNvSpPr txBox="1"/>
          <p:nvPr/>
        </p:nvSpPr>
        <p:spPr>
          <a:xfrm>
            <a:off x="6019800" y="6457890"/>
            <a:ext cx="3124200" cy="400110"/>
          </a:xfrm>
          <a:prstGeom prst="rect">
            <a:avLst/>
          </a:prstGeom>
          <a:noFill/>
        </p:spPr>
        <p:txBody>
          <a:bodyPr wrap="square" rtlCol="0">
            <a:spAutoFit/>
          </a:bodyPr>
          <a:lstStyle/>
          <a:p>
            <a:pPr>
              <a:buNone/>
            </a:pPr>
            <a:r>
              <a:rPr lang="en-US" sz="2000" dirty="0">
                <a:solidFill>
                  <a:schemeClr val="bg1">
                    <a:lumMod val="50000"/>
                  </a:schemeClr>
                </a:solidFill>
                <a:latin typeface="Arial" pitchFamily="34" charset="0"/>
                <a:cs typeface="Arial" pitchFamily="34" charset="0"/>
              </a:rPr>
              <a:t>From </a:t>
            </a:r>
            <a:r>
              <a:rPr lang="en-US" sz="2000" dirty="0" err="1">
                <a:solidFill>
                  <a:schemeClr val="bg1">
                    <a:lumMod val="50000"/>
                  </a:schemeClr>
                </a:solidFill>
                <a:latin typeface="Arial" pitchFamily="34" charset="0"/>
                <a:cs typeface="Arial" pitchFamily="34" charset="0"/>
              </a:rPr>
              <a:t>Brutsaert</a:t>
            </a:r>
            <a:r>
              <a:rPr lang="en-US" sz="2000" dirty="0">
                <a:solidFill>
                  <a:schemeClr val="bg1">
                    <a:lumMod val="50000"/>
                  </a:schemeClr>
                </a:solidFill>
                <a:latin typeface="Arial" pitchFamily="34" charset="0"/>
                <a:cs typeface="Arial" pitchFamily="34" charset="0"/>
              </a:rPr>
              <a:t>, 2005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1763713" y="-1138238"/>
            <a:ext cx="9144000" cy="461665"/>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pic>
        <p:nvPicPr>
          <p:cNvPr id="175107" name="Picture 3" descr="ModelANATOMY4"/>
          <p:cNvPicPr>
            <a:picLocks noChangeAspect="1" noChangeArrowheads="1"/>
          </p:cNvPicPr>
          <p:nvPr/>
        </p:nvPicPr>
        <p:blipFill>
          <a:blip r:embed="rId2" cstate="print"/>
          <a:srcRect/>
          <a:stretch>
            <a:fillRect/>
          </a:stretch>
        </p:blipFill>
        <p:spPr bwMode="auto">
          <a:xfrm>
            <a:off x="4800600" y="304800"/>
            <a:ext cx="3838575" cy="6243638"/>
          </a:xfrm>
          <a:prstGeom prst="rect">
            <a:avLst/>
          </a:prstGeom>
          <a:noFill/>
        </p:spPr>
      </p:pic>
      <p:grpSp>
        <p:nvGrpSpPr>
          <p:cNvPr id="2" name="Group 4"/>
          <p:cNvGrpSpPr>
            <a:grpSpLocks/>
          </p:cNvGrpSpPr>
          <p:nvPr/>
        </p:nvGrpSpPr>
        <p:grpSpPr bwMode="auto">
          <a:xfrm>
            <a:off x="152400" y="1295400"/>
            <a:ext cx="4419600" cy="3330575"/>
            <a:chOff x="0" y="942"/>
            <a:chExt cx="2784" cy="2098"/>
          </a:xfrm>
        </p:grpSpPr>
        <p:sp>
          <p:nvSpPr>
            <p:cNvPr id="175109" name="Text Box 5"/>
            <p:cNvSpPr txBox="1">
              <a:spLocks noChangeArrowheads="1"/>
            </p:cNvSpPr>
            <p:nvPr/>
          </p:nvSpPr>
          <p:spPr bwMode="auto">
            <a:xfrm>
              <a:off x="624" y="942"/>
              <a:ext cx="1629" cy="294"/>
            </a:xfrm>
            <a:prstGeom prst="rect">
              <a:avLst/>
            </a:prstGeom>
            <a:solidFill>
              <a:srgbClr val="00FFFF"/>
            </a:solidFill>
            <a:ln w="9525">
              <a:solidFill>
                <a:schemeClr val="tx1"/>
              </a:solidFill>
              <a:miter lim="800000"/>
              <a:headEnd/>
              <a:tailEnd/>
            </a:ln>
            <a:effectLst/>
          </p:spPr>
          <p:txBody>
            <a:bodyPr wrap="none">
              <a:spAutoFit/>
            </a:bodyPr>
            <a:lstStyle/>
            <a:p>
              <a:pPr algn="l" rtl="0" fontAlgn="base">
                <a:spcBef>
                  <a:spcPct val="0"/>
                </a:spcBef>
                <a:spcAft>
                  <a:spcPct val="0"/>
                </a:spcAft>
                <a:buNone/>
              </a:pPr>
              <a:r>
                <a:rPr lang="en-US" sz="2400" kern="1200">
                  <a:solidFill>
                    <a:srgbClr val="000000"/>
                  </a:solidFill>
                  <a:latin typeface="Times New Roman" pitchFamily="18" charset="0"/>
                  <a:ea typeface="+mn-ea"/>
                  <a:cs typeface="Arial"/>
                </a:rPr>
                <a:t>Atmospheric Water</a:t>
              </a:r>
            </a:p>
          </p:txBody>
        </p:sp>
        <p:sp>
          <p:nvSpPr>
            <p:cNvPr id="175110" name="Text Box 6"/>
            <p:cNvSpPr txBox="1">
              <a:spLocks noChangeArrowheads="1"/>
            </p:cNvSpPr>
            <p:nvPr/>
          </p:nvSpPr>
          <p:spPr bwMode="auto">
            <a:xfrm>
              <a:off x="0" y="1916"/>
              <a:ext cx="947" cy="294"/>
            </a:xfrm>
            <a:prstGeom prst="rect">
              <a:avLst/>
            </a:prstGeom>
            <a:solidFill>
              <a:srgbClr val="00FFFF"/>
            </a:solidFill>
            <a:ln w="9525">
              <a:solidFill>
                <a:schemeClr val="tx1"/>
              </a:solidFill>
              <a:miter lim="800000"/>
              <a:headEnd/>
              <a:tailEnd/>
            </a:ln>
            <a:effectLst/>
          </p:spPr>
          <p:txBody>
            <a:bodyPr wrap="none">
              <a:spAutoFit/>
            </a:bodyPr>
            <a:lstStyle/>
            <a:p>
              <a:pPr algn="l" rtl="0" fontAlgn="base">
                <a:spcBef>
                  <a:spcPct val="0"/>
                </a:spcBef>
                <a:spcAft>
                  <a:spcPct val="0"/>
                </a:spcAft>
                <a:buNone/>
              </a:pPr>
              <a:r>
                <a:rPr lang="en-US" sz="2400" kern="1200">
                  <a:solidFill>
                    <a:srgbClr val="000000"/>
                  </a:solidFill>
                  <a:latin typeface="Times New Roman" pitchFamily="18" charset="0"/>
                  <a:ea typeface="+mn-ea"/>
                  <a:cs typeface="Arial"/>
                </a:rPr>
                <a:t>Soil Water</a:t>
              </a:r>
            </a:p>
          </p:txBody>
        </p:sp>
        <p:sp>
          <p:nvSpPr>
            <p:cNvPr id="175111" name="Text Box 7"/>
            <p:cNvSpPr txBox="1">
              <a:spLocks noChangeArrowheads="1"/>
            </p:cNvSpPr>
            <p:nvPr/>
          </p:nvSpPr>
          <p:spPr bwMode="auto">
            <a:xfrm>
              <a:off x="1560" y="1916"/>
              <a:ext cx="1224" cy="294"/>
            </a:xfrm>
            <a:prstGeom prst="rect">
              <a:avLst/>
            </a:prstGeom>
            <a:solidFill>
              <a:srgbClr val="00FFFF"/>
            </a:solidFill>
            <a:ln w="9525">
              <a:solidFill>
                <a:schemeClr val="tx1"/>
              </a:solidFill>
              <a:miter lim="800000"/>
              <a:headEnd/>
              <a:tailEnd/>
            </a:ln>
            <a:effectLst/>
          </p:spPr>
          <p:txBody>
            <a:bodyPr wrap="none">
              <a:spAutoFit/>
            </a:bodyPr>
            <a:lstStyle/>
            <a:p>
              <a:pPr algn="l" rtl="0" fontAlgn="base">
                <a:spcBef>
                  <a:spcPct val="0"/>
                </a:spcBef>
                <a:spcAft>
                  <a:spcPct val="0"/>
                </a:spcAft>
                <a:buNone/>
              </a:pPr>
              <a:r>
                <a:rPr lang="en-US" sz="2400" kern="1200">
                  <a:solidFill>
                    <a:srgbClr val="000000"/>
                  </a:solidFill>
                  <a:latin typeface="Times New Roman" pitchFamily="18" charset="0"/>
                  <a:ea typeface="+mn-ea"/>
                  <a:cs typeface="Arial"/>
                </a:rPr>
                <a:t>Surface Water</a:t>
              </a:r>
            </a:p>
          </p:txBody>
        </p:sp>
        <p:sp>
          <p:nvSpPr>
            <p:cNvPr id="175112" name="Text Box 8"/>
            <p:cNvSpPr txBox="1">
              <a:spLocks noChangeArrowheads="1"/>
            </p:cNvSpPr>
            <p:nvPr/>
          </p:nvSpPr>
          <p:spPr bwMode="auto">
            <a:xfrm>
              <a:off x="864" y="2746"/>
              <a:ext cx="1135" cy="294"/>
            </a:xfrm>
            <a:prstGeom prst="rect">
              <a:avLst/>
            </a:prstGeom>
            <a:solidFill>
              <a:srgbClr val="00FFFF"/>
            </a:solidFill>
            <a:ln w="9525">
              <a:solidFill>
                <a:schemeClr val="tx1"/>
              </a:solidFill>
              <a:miter lim="800000"/>
              <a:headEnd/>
              <a:tailEnd/>
            </a:ln>
            <a:effectLst/>
          </p:spPr>
          <p:txBody>
            <a:bodyPr wrap="none">
              <a:spAutoFit/>
            </a:bodyPr>
            <a:lstStyle/>
            <a:p>
              <a:pPr algn="l" rtl="0" fontAlgn="base">
                <a:spcBef>
                  <a:spcPct val="0"/>
                </a:spcBef>
                <a:spcAft>
                  <a:spcPct val="0"/>
                </a:spcAft>
                <a:buNone/>
              </a:pPr>
              <a:r>
                <a:rPr lang="en-US" sz="2400" kern="1200">
                  <a:solidFill>
                    <a:srgbClr val="000000"/>
                  </a:solidFill>
                  <a:latin typeface="Times New Roman" pitchFamily="18" charset="0"/>
                  <a:ea typeface="+mn-ea"/>
                  <a:cs typeface="Arial"/>
                </a:rPr>
                <a:t>Groundwater</a:t>
              </a:r>
            </a:p>
          </p:txBody>
        </p:sp>
        <p:sp>
          <p:nvSpPr>
            <p:cNvPr id="175113" name="AutoShape 9"/>
            <p:cNvSpPr>
              <a:spLocks noChangeArrowheads="1"/>
            </p:cNvSpPr>
            <p:nvPr/>
          </p:nvSpPr>
          <p:spPr bwMode="auto">
            <a:xfrm rot="5400000">
              <a:off x="567" y="1568"/>
              <a:ext cx="469" cy="103"/>
            </a:xfrm>
            <a:prstGeom prst="rightArrow">
              <a:avLst>
                <a:gd name="adj1" fmla="val 50000"/>
                <a:gd name="adj2" fmla="val 113835"/>
              </a:avLst>
            </a:prstGeom>
            <a:solidFill>
              <a:srgbClr val="00FFFF"/>
            </a:solidFill>
            <a:ln w="9525">
              <a:solidFill>
                <a:schemeClr val="tx1"/>
              </a:solidFill>
              <a:miter lim="800000"/>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5114" name="AutoShape 10"/>
            <p:cNvSpPr>
              <a:spLocks noChangeArrowheads="1"/>
            </p:cNvSpPr>
            <p:nvPr/>
          </p:nvSpPr>
          <p:spPr bwMode="auto">
            <a:xfrm rot="5400000">
              <a:off x="1496" y="1568"/>
              <a:ext cx="469" cy="103"/>
            </a:xfrm>
            <a:prstGeom prst="rightArrow">
              <a:avLst>
                <a:gd name="adj1" fmla="val 50000"/>
                <a:gd name="adj2" fmla="val 113835"/>
              </a:avLst>
            </a:prstGeom>
            <a:solidFill>
              <a:srgbClr val="00FFFF"/>
            </a:solidFill>
            <a:ln w="9525">
              <a:solidFill>
                <a:schemeClr val="tx1"/>
              </a:solidFill>
              <a:miter lim="800000"/>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5115" name="AutoShape 11"/>
            <p:cNvSpPr>
              <a:spLocks noChangeArrowheads="1"/>
            </p:cNvSpPr>
            <p:nvPr/>
          </p:nvSpPr>
          <p:spPr bwMode="auto">
            <a:xfrm rot="-5400000">
              <a:off x="1633" y="2396"/>
              <a:ext cx="469" cy="104"/>
            </a:xfrm>
            <a:prstGeom prst="rightArrow">
              <a:avLst>
                <a:gd name="adj1" fmla="val 50000"/>
                <a:gd name="adj2" fmla="val 112740"/>
              </a:avLst>
            </a:prstGeom>
            <a:solidFill>
              <a:srgbClr val="008000"/>
            </a:solidFill>
            <a:ln w="9525">
              <a:solidFill>
                <a:schemeClr val="tx1"/>
              </a:solidFill>
              <a:miter lim="800000"/>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5116" name="AutoShape 12"/>
            <p:cNvSpPr>
              <a:spLocks noChangeArrowheads="1"/>
            </p:cNvSpPr>
            <p:nvPr/>
          </p:nvSpPr>
          <p:spPr bwMode="auto">
            <a:xfrm rot="-5400000">
              <a:off x="842" y="1568"/>
              <a:ext cx="469" cy="103"/>
            </a:xfrm>
            <a:prstGeom prst="rightArrow">
              <a:avLst>
                <a:gd name="adj1" fmla="val 50000"/>
                <a:gd name="adj2" fmla="val 113835"/>
              </a:avLst>
            </a:prstGeom>
            <a:solidFill>
              <a:srgbClr val="FFCC00"/>
            </a:solidFill>
            <a:ln w="9525">
              <a:solidFill>
                <a:schemeClr val="tx1"/>
              </a:solidFill>
              <a:miter lim="800000"/>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5117" name="AutoShape 13"/>
            <p:cNvSpPr>
              <a:spLocks noChangeArrowheads="1"/>
            </p:cNvSpPr>
            <p:nvPr/>
          </p:nvSpPr>
          <p:spPr bwMode="auto">
            <a:xfrm rot="-5400000">
              <a:off x="1771" y="1532"/>
              <a:ext cx="469" cy="103"/>
            </a:xfrm>
            <a:prstGeom prst="rightArrow">
              <a:avLst>
                <a:gd name="adj1" fmla="val 50000"/>
                <a:gd name="adj2" fmla="val 113835"/>
              </a:avLst>
            </a:prstGeom>
            <a:solidFill>
              <a:srgbClr val="FFCC00"/>
            </a:solidFill>
            <a:ln w="9525">
              <a:solidFill>
                <a:schemeClr val="tx1"/>
              </a:solidFill>
              <a:miter lim="800000"/>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5118" name="AutoShape 14"/>
            <p:cNvSpPr>
              <a:spLocks noChangeArrowheads="1"/>
            </p:cNvSpPr>
            <p:nvPr/>
          </p:nvSpPr>
          <p:spPr bwMode="auto">
            <a:xfrm>
              <a:off x="1056" y="2034"/>
              <a:ext cx="447" cy="108"/>
            </a:xfrm>
            <a:prstGeom prst="rightArrow">
              <a:avLst>
                <a:gd name="adj1" fmla="val 50000"/>
                <a:gd name="adj2" fmla="val 103472"/>
              </a:avLst>
            </a:prstGeom>
            <a:solidFill>
              <a:srgbClr val="FF0000"/>
            </a:solidFill>
            <a:ln w="9525">
              <a:solidFill>
                <a:schemeClr val="tx1"/>
              </a:solidFill>
              <a:miter lim="800000"/>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5119" name="AutoShape 15"/>
            <p:cNvSpPr>
              <a:spLocks noChangeArrowheads="1"/>
            </p:cNvSpPr>
            <p:nvPr/>
          </p:nvSpPr>
          <p:spPr bwMode="auto">
            <a:xfrm rot="5400000">
              <a:off x="704" y="2432"/>
              <a:ext cx="469" cy="104"/>
            </a:xfrm>
            <a:prstGeom prst="rightArrow">
              <a:avLst>
                <a:gd name="adj1" fmla="val 50000"/>
                <a:gd name="adj2" fmla="val 112740"/>
              </a:avLst>
            </a:prstGeom>
            <a:solidFill>
              <a:schemeClr val="accent2"/>
            </a:solidFill>
            <a:ln w="9525">
              <a:solidFill>
                <a:schemeClr val="tx1"/>
              </a:solidFill>
              <a:miter lim="800000"/>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5120" name="AutoShape 16"/>
            <p:cNvSpPr>
              <a:spLocks noChangeArrowheads="1"/>
            </p:cNvSpPr>
            <p:nvPr/>
          </p:nvSpPr>
          <p:spPr bwMode="auto">
            <a:xfrm rot="5400000">
              <a:off x="1427" y="2432"/>
              <a:ext cx="469" cy="103"/>
            </a:xfrm>
            <a:prstGeom prst="rightArrow">
              <a:avLst>
                <a:gd name="adj1" fmla="val 50000"/>
                <a:gd name="adj2" fmla="val 113835"/>
              </a:avLst>
            </a:prstGeom>
            <a:solidFill>
              <a:schemeClr val="accent2"/>
            </a:solidFill>
            <a:ln w="9525">
              <a:solidFill>
                <a:schemeClr val="tx1"/>
              </a:solidFill>
              <a:miter lim="800000"/>
              <a:headEnd/>
              <a:tailEnd/>
            </a:ln>
            <a:effectLst/>
          </p:spPr>
          <p:txBody>
            <a:bodyPr wrap="none" anchor="ct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grpSp>
      <p:sp>
        <p:nvSpPr>
          <p:cNvPr id="175121" name="Text Box 17"/>
          <p:cNvSpPr txBox="1">
            <a:spLocks noChangeArrowheads="1"/>
          </p:cNvSpPr>
          <p:nvPr/>
        </p:nvSpPr>
        <p:spPr bwMode="auto">
          <a:xfrm>
            <a:off x="838200" y="228600"/>
            <a:ext cx="2879186" cy="646331"/>
          </a:xfrm>
          <a:prstGeom prst="rect">
            <a:avLst/>
          </a:prstGeom>
          <a:noFill/>
          <a:ln w="9525">
            <a:noFill/>
            <a:miter lim="800000"/>
            <a:headEnd/>
            <a:tailEnd/>
          </a:ln>
          <a:effectLst/>
        </p:spPr>
        <p:txBody>
          <a:bodyPr wrap="none">
            <a:spAutoFit/>
          </a:bodyPr>
          <a:lstStyle/>
          <a:p>
            <a:pPr>
              <a:spcBef>
                <a:spcPct val="0"/>
              </a:spcBef>
              <a:buNone/>
            </a:pPr>
            <a:r>
              <a:rPr lang="en-US" sz="3600" kern="1200" dirty="0">
                <a:solidFill>
                  <a:srgbClr val="3333CC"/>
                </a:solidFill>
                <a:latin typeface="Times New Roman" pitchFamily="18" charset="0"/>
                <a:ea typeface="+mn-ea"/>
                <a:cs typeface="Arial"/>
              </a:rPr>
              <a:t>Water Balance</a:t>
            </a:r>
          </a:p>
        </p:txBody>
      </p:sp>
      <p:grpSp>
        <p:nvGrpSpPr>
          <p:cNvPr id="3" name="Group 18"/>
          <p:cNvGrpSpPr>
            <a:grpSpLocks/>
          </p:cNvGrpSpPr>
          <p:nvPr/>
        </p:nvGrpSpPr>
        <p:grpSpPr bwMode="auto">
          <a:xfrm>
            <a:off x="457200" y="5181603"/>
            <a:ext cx="4125913" cy="830263"/>
            <a:chOff x="288" y="3264"/>
            <a:chExt cx="2599" cy="523"/>
          </a:xfrm>
        </p:grpSpPr>
        <p:sp>
          <p:nvSpPr>
            <p:cNvPr id="175123" name="Text Box 19"/>
            <p:cNvSpPr txBox="1">
              <a:spLocks noChangeArrowheads="1"/>
            </p:cNvSpPr>
            <p:nvPr/>
          </p:nvSpPr>
          <p:spPr bwMode="auto">
            <a:xfrm>
              <a:off x="288" y="3264"/>
              <a:ext cx="960" cy="523"/>
            </a:xfrm>
            <a:prstGeom prst="rect">
              <a:avLst/>
            </a:prstGeom>
            <a:noFill/>
            <a:ln w="9525">
              <a:noFill/>
              <a:miter lim="800000"/>
              <a:headEnd/>
              <a:tailEnd/>
            </a:ln>
            <a:effectLst/>
          </p:spPr>
          <p:txBody>
            <a:bodyPr>
              <a:spAutoFit/>
            </a:bodyPr>
            <a:lstStyle/>
            <a:p>
              <a:pPr algn="ctr" rtl="0" fontAlgn="base">
                <a:spcBef>
                  <a:spcPct val="50000"/>
                </a:spcBef>
                <a:spcAft>
                  <a:spcPct val="0"/>
                </a:spcAft>
                <a:buNone/>
              </a:pPr>
              <a:r>
                <a:rPr lang="en-US" sz="2400" b="1" kern="1200">
                  <a:solidFill>
                    <a:srgbClr val="FF3300"/>
                  </a:solidFill>
                  <a:latin typeface="Times New Roman" pitchFamily="18" charset="0"/>
                  <a:ea typeface="+mn-ea"/>
                  <a:cs typeface="Arial"/>
                </a:rPr>
                <a:t>Change of Storage</a:t>
              </a:r>
            </a:p>
          </p:txBody>
        </p:sp>
        <p:sp>
          <p:nvSpPr>
            <p:cNvPr id="175124" name="Rectangle 20"/>
            <p:cNvSpPr>
              <a:spLocks noChangeArrowheads="1"/>
            </p:cNvSpPr>
            <p:nvPr/>
          </p:nvSpPr>
          <p:spPr bwMode="auto">
            <a:xfrm>
              <a:off x="1248" y="3408"/>
              <a:ext cx="1639" cy="288"/>
            </a:xfrm>
            <a:prstGeom prst="rect">
              <a:avLst/>
            </a:prstGeom>
            <a:noFill/>
            <a:ln w="9525">
              <a:noFill/>
              <a:miter lim="800000"/>
              <a:headEnd/>
              <a:tailEnd/>
            </a:ln>
            <a:effectLst/>
          </p:spPr>
          <p:txBody>
            <a:bodyPr wrap="none">
              <a:spAutoFit/>
            </a:bodyPr>
            <a:lstStyle/>
            <a:p>
              <a:pPr algn="l" rtl="0" fontAlgn="base">
                <a:spcBef>
                  <a:spcPct val="50000"/>
                </a:spcBef>
                <a:spcAft>
                  <a:spcPct val="0"/>
                </a:spcAft>
                <a:buNone/>
              </a:pPr>
              <a:r>
                <a:rPr lang="en-US" sz="2400" b="1" kern="1200">
                  <a:solidFill>
                    <a:srgbClr val="FF3300"/>
                  </a:solidFill>
                  <a:latin typeface="Times New Roman" pitchFamily="18" charset="0"/>
                  <a:ea typeface="+mn-ea"/>
                  <a:cs typeface="Arial"/>
                </a:rPr>
                <a:t>= Inflow - Outflow</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solidFill>
            <a:srgbClr val="92D050"/>
          </a:solidFill>
        </p:spPr>
        <p:txBody>
          <a:bodyPr/>
          <a:lstStyle/>
          <a:p>
            <a:r>
              <a:rPr lang="en-US" altLang="en-US"/>
              <a:t>Watershed Hydrologic Cycle</a:t>
            </a:r>
          </a:p>
        </p:txBody>
      </p:sp>
      <p:sp>
        <p:nvSpPr>
          <p:cNvPr id="107523" name="Rectangle 3"/>
          <p:cNvSpPr>
            <a:spLocks noGrp="1" noChangeArrowheads="1"/>
          </p:cNvSpPr>
          <p:nvPr>
            <p:ph type="body" sz="half" idx="1"/>
          </p:nvPr>
        </p:nvSpPr>
        <p:spPr>
          <a:xfrm>
            <a:off x="685800" y="1524000"/>
            <a:ext cx="2971800" cy="1219200"/>
          </a:xfrm>
        </p:spPr>
        <p:txBody>
          <a:bodyPr/>
          <a:lstStyle/>
          <a:p>
            <a:pPr>
              <a:lnSpc>
                <a:spcPct val="90000"/>
              </a:lnSpc>
            </a:pPr>
            <a:r>
              <a:rPr lang="en-US" altLang="en-US" sz="2800" dirty="0"/>
              <a:t>Inputs:</a:t>
            </a:r>
          </a:p>
          <a:p>
            <a:pPr lvl="1">
              <a:lnSpc>
                <a:spcPct val="90000"/>
              </a:lnSpc>
              <a:buFont typeface="Wingdings" charset="2"/>
              <a:buNone/>
            </a:pPr>
            <a:r>
              <a:rPr lang="en-US" altLang="en-US" sz="2400" dirty="0">
                <a:solidFill>
                  <a:srgbClr val="00FF00"/>
                </a:solidFill>
              </a:rPr>
              <a:t>Rain, Snow, Groundwater</a:t>
            </a:r>
          </a:p>
        </p:txBody>
      </p:sp>
      <p:sp>
        <p:nvSpPr>
          <p:cNvPr id="107524" name="Rectangle 4"/>
          <p:cNvSpPr>
            <a:spLocks noGrp="1" noChangeArrowheads="1"/>
          </p:cNvSpPr>
          <p:nvPr>
            <p:ph type="body" sz="half" idx="2"/>
          </p:nvPr>
        </p:nvSpPr>
        <p:spPr>
          <a:xfrm>
            <a:off x="3962400" y="1524000"/>
            <a:ext cx="4648200" cy="1447800"/>
          </a:xfrm>
        </p:spPr>
        <p:txBody>
          <a:bodyPr/>
          <a:lstStyle/>
          <a:p>
            <a:pPr>
              <a:lnSpc>
                <a:spcPct val="90000"/>
              </a:lnSpc>
            </a:pPr>
            <a:r>
              <a:rPr lang="en-US" altLang="en-US" sz="2800" dirty="0"/>
              <a:t>Outputs (in red below):</a:t>
            </a:r>
          </a:p>
          <a:p>
            <a:pPr lvl="1">
              <a:lnSpc>
                <a:spcPct val="90000"/>
              </a:lnSpc>
              <a:buFont typeface="Wingdings" charset="2"/>
              <a:buNone/>
            </a:pPr>
            <a:r>
              <a:rPr lang="en-US" altLang="en-US" sz="2400" dirty="0">
                <a:solidFill>
                  <a:srgbClr val="FF0000"/>
                </a:solidFill>
              </a:rPr>
              <a:t>Evaporation, Transpiration, </a:t>
            </a:r>
            <a:r>
              <a:rPr lang="en-US" altLang="en-US" sz="2400" dirty="0" err="1">
                <a:solidFill>
                  <a:srgbClr val="FF0000"/>
                </a:solidFill>
              </a:rPr>
              <a:t>Streamflow</a:t>
            </a:r>
            <a:r>
              <a:rPr lang="en-US" altLang="en-US" sz="2400" dirty="0">
                <a:solidFill>
                  <a:srgbClr val="FF0000"/>
                </a:solidFill>
              </a:rPr>
              <a:t>, Groundwater</a:t>
            </a:r>
          </a:p>
        </p:txBody>
      </p:sp>
      <p:pic>
        <p:nvPicPr>
          <p:cNvPr id="107525" name="Picture 5"/>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85800" y="2895600"/>
            <a:ext cx="7772400" cy="3754438"/>
          </a:xfrm>
          <a:noFill/>
          <a:ln/>
        </p:spPr>
      </p:pic>
      <p:sp>
        <p:nvSpPr>
          <p:cNvPr id="107526" name="Oval 6"/>
          <p:cNvSpPr>
            <a:spLocks noChangeArrowheads="1"/>
          </p:cNvSpPr>
          <p:nvPr/>
        </p:nvSpPr>
        <p:spPr bwMode="auto">
          <a:xfrm>
            <a:off x="1524000" y="6019800"/>
            <a:ext cx="9144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27" name="Oval 7"/>
          <p:cNvSpPr>
            <a:spLocks noChangeArrowheads="1"/>
          </p:cNvSpPr>
          <p:nvPr/>
        </p:nvSpPr>
        <p:spPr bwMode="auto">
          <a:xfrm>
            <a:off x="5105400" y="6019800"/>
            <a:ext cx="9144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28" name="Oval 8"/>
          <p:cNvSpPr>
            <a:spLocks noChangeArrowheads="1"/>
          </p:cNvSpPr>
          <p:nvPr/>
        </p:nvSpPr>
        <p:spPr bwMode="auto">
          <a:xfrm>
            <a:off x="3124200" y="3124200"/>
            <a:ext cx="1600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29" name="Oval 9"/>
          <p:cNvSpPr>
            <a:spLocks noChangeArrowheads="1"/>
          </p:cNvSpPr>
          <p:nvPr/>
        </p:nvSpPr>
        <p:spPr bwMode="auto">
          <a:xfrm>
            <a:off x="838200" y="6248400"/>
            <a:ext cx="10668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30" name="Oval 10"/>
          <p:cNvSpPr>
            <a:spLocks noChangeArrowheads="1"/>
          </p:cNvSpPr>
          <p:nvPr/>
        </p:nvSpPr>
        <p:spPr bwMode="auto">
          <a:xfrm>
            <a:off x="1447800" y="3810000"/>
            <a:ext cx="1143000" cy="381000"/>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31" name="Line 11"/>
          <p:cNvSpPr>
            <a:spLocks noChangeShapeType="1"/>
          </p:cNvSpPr>
          <p:nvPr/>
        </p:nvSpPr>
        <p:spPr bwMode="auto">
          <a:xfrm flipV="1">
            <a:off x="4706938" y="3200400"/>
            <a:ext cx="0" cy="609600"/>
          </a:xfrm>
          <a:prstGeom prst="line">
            <a:avLst/>
          </a:prstGeom>
          <a:noFill/>
          <a:ln w="666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32" name="Line 12"/>
          <p:cNvSpPr>
            <a:spLocks noChangeShapeType="1"/>
          </p:cNvSpPr>
          <p:nvPr/>
        </p:nvSpPr>
        <p:spPr bwMode="auto">
          <a:xfrm>
            <a:off x="2590800" y="3886200"/>
            <a:ext cx="0" cy="609600"/>
          </a:xfrm>
          <a:prstGeom prst="line">
            <a:avLst/>
          </a:prstGeom>
          <a:noFill/>
          <a:ln w="666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33" name="Text Box 13"/>
          <p:cNvSpPr txBox="1">
            <a:spLocks noChangeArrowheads="1"/>
          </p:cNvSpPr>
          <p:nvPr/>
        </p:nvSpPr>
        <p:spPr bwMode="auto">
          <a:xfrm>
            <a:off x="6781800" y="6248400"/>
            <a:ext cx="158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Calibri"/>
                <a:ea typeface="+mn-ea"/>
                <a:cs typeface="+mn-cs"/>
              </a:rPr>
              <a:t>Hewlett, 1969</a:t>
            </a:r>
          </a:p>
        </p:txBody>
      </p:sp>
      <p:sp>
        <p:nvSpPr>
          <p:cNvPr id="107534" name="Oval 14"/>
          <p:cNvSpPr>
            <a:spLocks noChangeArrowheads="1"/>
          </p:cNvSpPr>
          <p:nvPr/>
        </p:nvSpPr>
        <p:spPr bwMode="auto">
          <a:xfrm>
            <a:off x="7086600" y="5181600"/>
            <a:ext cx="1524000" cy="685800"/>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35" name="Oval 15"/>
          <p:cNvSpPr>
            <a:spLocks noChangeArrowheads="1"/>
          </p:cNvSpPr>
          <p:nvPr/>
        </p:nvSpPr>
        <p:spPr bwMode="auto">
          <a:xfrm>
            <a:off x="7239000" y="5257800"/>
            <a:ext cx="1219200" cy="5334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555B90D4-BE28-CF4E-8CF6-24F6EFEE120F}"/>
              </a:ext>
            </a:extLst>
          </p:cNvPr>
          <p:cNvSpPr/>
          <p:nvPr/>
        </p:nvSpPr>
        <p:spPr>
          <a:xfrm>
            <a:off x="990600" y="1971603"/>
            <a:ext cx="2362200" cy="903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EEA8303E-4F77-084F-BB75-1C80BF51233A}"/>
              </a:ext>
            </a:extLst>
          </p:cNvPr>
          <p:cNvSpPr/>
          <p:nvPr/>
        </p:nvSpPr>
        <p:spPr>
          <a:xfrm>
            <a:off x="931861" y="3352800"/>
            <a:ext cx="1582739" cy="892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25653D5-D141-CA40-9A98-73744016013C}"/>
              </a:ext>
            </a:extLst>
          </p:cNvPr>
          <p:cNvSpPr/>
          <p:nvPr/>
        </p:nvSpPr>
        <p:spPr>
          <a:xfrm>
            <a:off x="4381500" y="2058194"/>
            <a:ext cx="4076700" cy="685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3DD9CBF-6D7E-C645-ADD2-5599C37E7B5B}"/>
              </a:ext>
            </a:extLst>
          </p:cNvPr>
          <p:cNvSpPr/>
          <p:nvPr/>
        </p:nvSpPr>
        <p:spPr>
          <a:xfrm>
            <a:off x="3124199" y="2951162"/>
            <a:ext cx="1537855" cy="630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23BBE44-EA66-3F48-AC2C-0F46D97615A3}"/>
              </a:ext>
            </a:extLst>
          </p:cNvPr>
          <p:cNvSpPr/>
          <p:nvPr/>
        </p:nvSpPr>
        <p:spPr>
          <a:xfrm>
            <a:off x="781050" y="5953124"/>
            <a:ext cx="1733549" cy="696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BEDC637-4FC9-614A-B41A-544A6AD8D3E0}"/>
              </a:ext>
            </a:extLst>
          </p:cNvPr>
          <p:cNvSpPr/>
          <p:nvPr/>
        </p:nvSpPr>
        <p:spPr>
          <a:xfrm>
            <a:off x="4920095" y="5964092"/>
            <a:ext cx="1537855" cy="512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A4E1973A-BCAD-D64C-9553-E3BC0992AF82}"/>
              </a:ext>
            </a:extLst>
          </p:cNvPr>
          <p:cNvSpPr/>
          <p:nvPr/>
        </p:nvSpPr>
        <p:spPr>
          <a:xfrm>
            <a:off x="7072745" y="5146674"/>
            <a:ext cx="1537855" cy="806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8639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a:t>Systems Perspective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6" name="Picture 55"/>
          <p:cNvPicPr>
            <a:picLocks noChangeAspect="1"/>
          </p:cNvPicPr>
          <p:nvPr/>
        </p:nvPicPr>
        <p:blipFill>
          <a:blip r:embed="rId3"/>
          <a:stretch>
            <a:fillRect/>
          </a:stretch>
        </p:blipFill>
        <p:spPr>
          <a:xfrm>
            <a:off x="9377098" y="0"/>
            <a:ext cx="6624902" cy="6858000"/>
          </a:xfrm>
          <a:prstGeom prst="rect">
            <a:avLst/>
          </a:prstGeom>
        </p:spPr>
      </p:pic>
      <p:cxnSp>
        <p:nvCxnSpPr>
          <p:cNvPr id="15" name="Straight Arrow Connector 14">
            <a:extLst>
              <a:ext uri="{FF2B5EF4-FFF2-40B4-BE49-F238E27FC236}">
                <a16:creationId xmlns:a16="http://schemas.microsoft.com/office/drawing/2014/main" id="{6B35124F-CC02-F244-9DC9-0B6485171F25}"/>
              </a:ext>
            </a:extLst>
          </p:cNvPr>
          <p:cNvCxnSpPr>
            <a:cxnSpLocks/>
          </p:cNvCxnSpPr>
          <p:nvPr/>
        </p:nvCxnSpPr>
        <p:spPr>
          <a:xfrm flipH="1">
            <a:off x="2057400" y="1614064"/>
            <a:ext cx="5181600" cy="1039"/>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C53327-0C43-6949-9EDA-762A782EABB8}"/>
              </a:ext>
            </a:extLst>
          </p:cNvPr>
          <p:cNvCxnSpPr>
            <a:cxnSpLocks/>
            <a:stCxn id="7" idx="2"/>
            <a:endCxn id="11" idx="1"/>
          </p:cNvCxnSpPr>
          <p:nvPr/>
        </p:nvCxnSpPr>
        <p:spPr>
          <a:xfrm rot="16200000" flipH="1">
            <a:off x="2728966" y="586772"/>
            <a:ext cx="187122" cy="2978055"/>
          </a:xfrm>
          <a:prstGeom prst="bentConnector2">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27">
            <a:extLst>
              <a:ext uri="{FF2B5EF4-FFF2-40B4-BE49-F238E27FC236}">
                <a16:creationId xmlns:a16="http://schemas.microsoft.com/office/drawing/2014/main" id="{CDCE6211-E606-5D45-BC2A-C0A81D0CF70D}"/>
              </a:ext>
            </a:extLst>
          </p:cNvPr>
          <p:cNvCxnSpPr>
            <a:cxnSpLocks/>
            <a:stCxn id="7" idx="3"/>
            <a:endCxn id="9" idx="2"/>
          </p:cNvCxnSpPr>
          <p:nvPr/>
        </p:nvCxnSpPr>
        <p:spPr>
          <a:xfrm>
            <a:off x="2057400" y="1753639"/>
            <a:ext cx="5600699" cy="758088"/>
          </a:xfrm>
          <a:prstGeom prst="bentConnector3">
            <a:avLst>
              <a:gd name="adj1" fmla="val 73748"/>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27">
            <a:extLst>
              <a:ext uri="{FF2B5EF4-FFF2-40B4-BE49-F238E27FC236}">
                <a16:creationId xmlns:a16="http://schemas.microsoft.com/office/drawing/2014/main" id="{DD91AB34-CE63-434E-A1BA-7C238906AFFD}"/>
              </a:ext>
            </a:extLst>
          </p:cNvPr>
          <p:cNvCxnSpPr>
            <a:cxnSpLocks/>
            <a:stCxn id="12" idx="3"/>
            <a:endCxn id="9" idx="2"/>
          </p:cNvCxnSpPr>
          <p:nvPr/>
        </p:nvCxnSpPr>
        <p:spPr>
          <a:xfrm flipV="1">
            <a:off x="5759355" y="2511727"/>
            <a:ext cx="1898744" cy="236758"/>
          </a:xfrm>
          <a:prstGeom prst="bentConnector3">
            <a:avLst>
              <a:gd name="adj1" fmla="val 50000"/>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27">
            <a:extLst>
              <a:ext uri="{FF2B5EF4-FFF2-40B4-BE49-F238E27FC236}">
                <a16:creationId xmlns:a16="http://schemas.microsoft.com/office/drawing/2014/main" id="{0B5D124A-C80D-8A4D-9871-FE95C68D31B1}"/>
              </a:ext>
            </a:extLst>
          </p:cNvPr>
          <p:cNvCxnSpPr>
            <a:cxnSpLocks/>
            <a:stCxn id="55" idx="0"/>
            <a:endCxn id="9" idx="4"/>
          </p:cNvCxnSpPr>
          <p:nvPr/>
        </p:nvCxnSpPr>
        <p:spPr>
          <a:xfrm rot="16200000" flipV="1">
            <a:off x="7544308" y="3235516"/>
            <a:ext cx="843535" cy="6351"/>
          </a:xfrm>
          <a:prstGeom prst="bentConnector3">
            <a:avLst>
              <a:gd name="adj1" fmla="val 50000"/>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27">
            <a:extLst>
              <a:ext uri="{FF2B5EF4-FFF2-40B4-BE49-F238E27FC236}">
                <a16:creationId xmlns:a16="http://schemas.microsoft.com/office/drawing/2014/main" id="{5C08D50F-86FA-0A4C-8599-5ACA56A84DA6}"/>
              </a:ext>
            </a:extLst>
          </p:cNvPr>
          <p:cNvCxnSpPr>
            <a:cxnSpLocks/>
            <a:stCxn id="10" idx="0"/>
            <a:endCxn id="55" idx="2"/>
          </p:cNvCxnSpPr>
          <p:nvPr/>
        </p:nvCxnSpPr>
        <p:spPr>
          <a:xfrm rot="5400000" flipH="1" flipV="1">
            <a:off x="7546658" y="4667363"/>
            <a:ext cx="838832" cy="6351"/>
          </a:xfrm>
          <a:prstGeom prst="bentConnector3">
            <a:avLst>
              <a:gd name="adj1" fmla="val 50000"/>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EDDDA232-817E-B740-B68F-896B04EAA35B}"/>
              </a:ext>
            </a:extLst>
          </p:cNvPr>
          <p:cNvCxnSpPr>
            <a:cxnSpLocks/>
            <a:stCxn id="14" idx="3"/>
            <a:endCxn id="10" idx="1"/>
          </p:cNvCxnSpPr>
          <p:nvPr/>
        </p:nvCxnSpPr>
        <p:spPr>
          <a:xfrm>
            <a:off x="5759355" y="3806712"/>
            <a:ext cx="1988018" cy="1372632"/>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27">
            <a:extLst>
              <a:ext uri="{FF2B5EF4-FFF2-40B4-BE49-F238E27FC236}">
                <a16:creationId xmlns:a16="http://schemas.microsoft.com/office/drawing/2014/main" id="{D786D8DE-1CB5-4F4C-B324-12DD55A17912}"/>
              </a:ext>
            </a:extLst>
          </p:cNvPr>
          <p:cNvCxnSpPr>
            <a:cxnSpLocks/>
            <a:stCxn id="20" idx="3"/>
            <a:endCxn id="10" idx="2"/>
          </p:cNvCxnSpPr>
          <p:nvPr/>
        </p:nvCxnSpPr>
        <p:spPr>
          <a:xfrm>
            <a:off x="5759355" y="4935095"/>
            <a:ext cx="1898744" cy="460056"/>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27">
            <a:extLst>
              <a:ext uri="{FF2B5EF4-FFF2-40B4-BE49-F238E27FC236}">
                <a16:creationId xmlns:a16="http://schemas.microsoft.com/office/drawing/2014/main" id="{7CCBB1B5-B757-0749-A41B-BE56FFF17051}"/>
              </a:ext>
            </a:extLst>
          </p:cNvPr>
          <p:cNvCxnSpPr>
            <a:cxnSpLocks/>
            <a:stCxn id="21" idx="3"/>
            <a:endCxn id="10" idx="3"/>
          </p:cNvCxnSpPr>
          <p:nvPr/>
        </p:nvCxnSpPr>
        <p:spPr>
          <a:xfrm flipV="1">
            <a:off x="5867399" y="5610958"/>
            <a:ext cx="1879974" cy="257612"/>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27">
            <a:extLst>
              <a:ext uri="{FF2B5EF4-FFF2-40B4-BE49-F238E27FC236}">
                <a16:creationId xmlns:a16="http://schemas.microsoft.com/office/drawing/2014/main" id="{D72DA6E2-EE09-4D4E-AFBA-30B679052C33}"/>
              </a:ext>
            </a:extLst>
          </p:cNvPr>
          <p:cNvCxnSpPr>
            <a:cxnSpLocks/>
          </p:cNvCxnSpPr>
          <p:nvPr/>
        </p:nvCxnSpPr>
        <p:spPr>
          <a:xfrm flipV="1">
            <a:off x="5393617" y="5241617"/>
            <a:ext cx="0" cy="308393"/>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27">
            <a:extLst>
              <a:ext uri="{FF2B5EF4-FFF2-40B4-BE49-F238E27FC236}">
                <a16:creationId xmlns:a16="http://schemas.microsoft.com/office/drawing/2014/main" id="{8A653AC4-E694-464C-B0F6-72B366D2540D}"/>
              </a:ext>
            </a:extLst>
          </p:cNvPr>
          <p:cNvCxnSpPr>
            <a:cxnSpLocks/>
          </p:cNvCxnSpPr>
          <p:nvPr/>
        </p:nvCxnSpPr>
        <p:spPr>
          <a:xfrm>
            <a:off x="4724400" y="5253654"/>
            <a:ext cx="14785" cy="319584"/>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27">
            <a:extLst>
              <a:ext uri="{FF2B5EF4-FFF2-40B4-BE49-F238E27FC236}">
                <a16:creationId xmlns:a16="http://schemas.microsoft.com/office/drawing/2014/main" id="{8974E95D-5C6F-9C4C-B017-7739F6B21EBF}"/>
              </a:ext>
            </a:extLst>
          </p:cNvPr>
          <p:cNvCxnSpPr>
            <a:cxnSpLocks/>
          </p:cNvCxnSpPr>
          <p:nvPr/>
        </p:nvCxnSpPr>
        <p:spPr>
          <a:xfrm flipV="1">
            <a:off x="3319571" y="5112033"/>
            <a:ext cx="1020170" cy="134621"/>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27">
            <a:extLst>
              <a:ext uri="{FF2B5EF4-FFF2-40B4-BE49-F238E27FC236}">
                <a16:creationId xmlns:a16="http://schemas.microsoft.com/office/drawing/2014/main" id="{99CD1EAE-732D-5443-8CDD-5D6A60523129}"/>
              </a:ext>
            </a:extLst>
          </p:cNvPr>
          <p:cNvCxnSpPr>
            <a:cxnSpLocks/>
            <a:stCxn id="18" idx="3"/>
            <a:endCxn id="21" idx="1"/>
          </p:cNvCxnSpPr>
          <p:nvPr/>
        </p:nvCxnSpPr>
        <p:spPr>
          <a:xfrm>
            <a:off x="3314700" y="5868570"/>
            <a:ext cx="969558" cy="0"/>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27">
            <a:extLst>
              <a:ext uri="{FF2B5EF4-FFF2-40B4-BE49-F238E27FC236}">
                <a16:creationId xmlns:a16="http://schemas.microsoft.com/office/drawing/2014/main" id="{0AFADD0D-2288-0D41-A098-FC745C776B76}"/>
              </a:ext>
            </a:extLst>
          </p:cNvPr>
          <p:cNvCxnSpPr>
            <a:cxnSpLocks/>
            <a:stCxn id="17" idx="2"/>
            <a:endCxn id="18" idx="0"/>
          </p:cNvCxnSpPr>
          <p:nvPr/>
        </p:nvCxnSpPr>
        <p:spPr>
          <a:xfrm flipH="1">
            <a:off x="2563220" y="5365047"/>
            <a:ext cx="4265" cy="208191"/>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27">
            <a:extLst>
              <a:ext uri="{FF2B5EF4-FFF2-40B4-BE49-F238E27FC236}">
                <a16:creationId xmlns:a16="http://schemas.microsoft.com/office/drawing/2014/main" id="{B702E908-A8B5-924F-8E19-B1F6517EE707}"/>
              </a:ext>
            </a:extLst>
          </p:cNvPr>
          <p:cNvCxnSpPr>
            <a:cxnSpLocks/>
            <a:stCxn id="13" idx="3"/>
            <a:endCxn id="14" idx="1"/>
          </p:cNvCxnSpPr>
          <p:nvPr/>
        </p:nvCxnSpPr>
        <p:spPr>
          <a:xfrm>
            <a:off x="3314700" y="3806712"/>
            <a:ext cx="996855" cy="0"/>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27">
            <a:extLst>
              <a:ext uri="{FF2B5EF4-FFF2-40B4-BE49-F238E27FC236}">
                <a16:creationId xmlns:a16="http://schemas.microsoft.com/office/drawing/2014/main" id="{1236ACA1-9D6C-4B4D-90A7-B8A73A1BF14C}"/>
              </a:ext>
            </a:extLst>
          </p:cNvPr>
          <p:cNvCxnSpPr>
            <a:cxnSpLocks/>
            <a:stCxn id="7" idx="2"/>
            <a:endCxn id="13" idx="1"/>
          </p:cNvCxnSpPr>
          <p:nvPr/>
        </p:nvCxnSpPr>
        <p:spPr>
          <a:xfrm rot="16200000" flipH="1">
            <a:off x="687964" y="2627775"/>
            <a:ext cx="1824473" cy="533400"/>
          </a:xfrm>
          <a:prstGeom prst="bentConnector2">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27">
            <a:extLst>
              <a:ext uri="{FF2B5EF4-FFF2-40B4-BE49-F238E27FC236}">
                <a16:creationId xmlns:a16="http://schemas.microsoft.com/office/drawing/2014/main" id="{5139DE99-0FAE-EF40-B6F1-8D2D9E0ED75F}"/>
              </a:ext>
            </a:extLst>
          </p:cNvPr>
          <p:cNvCxnSpPr>
            <a:cxnSpLocks/>
            <a:stCxn id="7" idx="2"/>
            <a:endCxn id="17" idx="1"/>
          </p:cNvCxnSpPr>
          <p:nvPr/>
        </p:nvCxnSpPr>
        <p:spPr>
          <a:xfrm rot="16200000" flipH="1">
            <a:off x="44804" y="3270934"/>
            <a:ext cx="3087477" cy="510085"/>
          </a:xfrm>
          <a:prstGeom prst="bentConnector2">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27">
            <a:extLst>
              <a:ext uri="{FF2B5EF4-FFF2-40B4-BE49-F238E27FC236}">
                <a16:creationId xmlns:a16="http://schemas.microsoft.com/office/drawing/2014/main" id="{DBD43750-67FD-714E-986D-B3F13CA07BFE}"/>
              </a:ext>
            </a:extLst>
          </p:cNvPr>
          <p:cNvCxnSpPr>
            <a:cxnSpLocks/>
            <a:stCxn id="17" idx="3"/>
            <a:endCxn id="12" idx="1"/>
          </p:cNvCxnSpPr>
          <p:nvPr/>
        </p:nvCxnSpPr>
        <p:spPr>
          <a:xfrm flipV="1">
            <a:off x="3291385" y="2748485"/>
            <a:ext cx="1020170" cy="2321231"/>
          </a:xfrm>
          <a:prstGeom prst="bentConnector3">
            <a:avLst>
              <a:gd name="adj1" fmla="val 50000"/>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27">
            <a:extLst>
              <a:ext uri="{FF2B5EF4-FFF2-40B4-BE49-F238E27FC236}">
                <a16:creationId xmlns:a16="http://schemas.microsoft.com/office/drawing/2014/main" id="{548CDFAA-E2C1-0141-9BCF-695586EA2395}"/>
              </a:ext>
            </a:extLst>
          </p:cNvPr>
          <p:cNvCxnSpPr>
            <a:cxnSpLocks/>
            <a:stCxn id="11" idx="3"/>
            <a:endCxn id="9" idx="2"/>
          </p:cNvCxnSpPr>
          <p:nvPr/>
        </p:nvCxnSpPr>
        <p:spPr>
          <a:xfrm>
            <a:off x="5759355" y="2169361"/>
            <a:ext cx="1898744" cy="342366"/>
          </a:xfrm>
          <a:prstGeom prst="straightConnector1">
            <a:avLst/>
          </a:prstGeom>
          <a:ln w="4445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15615B73-9EDD-4E47-B0C9-24F7A7D559CC}"/>
              </a:ext>
            </a:extLst>
          </p:cNvPr>
          <p:cNvSpPr/>
          <p:nvPr/>
        </p:nvSpPr>
        <p:spPr>
          <a:xfrm>
            <a:off x="2071048" y="1459956"/>
            <a:ext cx="5167951" cy="3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1B24436E-8B5D-374F-A51A-E5AA15F4B60B}"/>
              </a:ext>
            </a:extLst>
          </p:cNvPr>
          <p:cNvSpPr/>
          <p:nvPr/>
        </p:nvSpPr>
        <p:spPr>
          <a:xfrm>
            <a:off x="266262" y="1748838"/>
            <a:ext cx="8763000" cy="13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8A2DBF2D-FEDD-204B-AEE3-44480ED86605}"/>
              </a:ext>
            </a:extLst>
          </p:cNvPr>
          <p:cNvSpPr/>
          <p:nvPr/>
        </p:nvSpPr>
        <p:spPr>
          <a:xfrm>
            <a:off x="15281" y="3176179"/>
            <a:ext cx="8907322" cy="129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92">
            <a:extLst>
              <a:ext uri="{FF2B5EF4-FFF2-40B4-BE49-F238E27FC236}">
                <a16:creationId xmlns:a16="http://schemas.microsoft.com/office/drawing/2014/main" id="{5AC9A387-753E-2F46-9F37-C3A740580772}"/>
              </a:ext>
            </a:extLst>
          </p:cNvPr>
          <p:cNvSpPr/>
          <p:nvPr/>
        </p:nvSpPr>
        <p:spPr>
          <a:xfrm>
            <a:off x="6589922" y="4446498"/>
            <a:ext cx="2422309" cy="1909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9BBABAAD-979D-A941-8073-7B6AD9561DC5}"/>
              </a:ext>
            </a:extLst>
          </p:cNvPr>
          <p:cNvSpPr/>
          <p:nvPr/>
        </p:nvSpPr>
        <p:spPr>
          <a:xfrm>
            <a:off x="-74348" y="4495800"/>
            <a:ext cx="6621198" cy="1843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6"/>
          <p:cNvSpPr/>
          <p:nvPr/>
        </p:nvSpPr>
        <p:spPr>
          <a:xfrm>
            <a:off x="609600" y="1525039"/>
            <a:ext cx="1447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Precipitation</a:t>
            </a:r>
          </a:p>
        </p:txBody>
      </p:sp>
      <p:sp>
        <p:nvSpPr>
          <p:cNvPr id="8" name="Rounded Rectangle 7"/>
          <p:cNvSpPr/>
          <p:nvPr/>
        </p:nvSpPr>
        <p:spPr>
          <a:xfrm>
            <a:off x="7239000" y="1524000"/>
            <a:ext cx="1447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Evaporation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7658099" y="2206530"/>
            <a:ext cx="609600" cy="610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ymbol" charset="2"/>
                <a:ea typeface="Symbol" charset="2"/>
                <a:cs typeface="Symbol" charset="2"/>
              </a:rPr>
              <a:t>S</a:t>
            </a:r>
          </a:p>
        </p:txBody>
      </p:sp>
      <p:sp>
        <p:nvSpPr>
          <p:cNvPr id="10" name="Oval 9"/>
          <p:cNvSpPr/>
          <p:nvPr/>
        </p:nvSpPr>
        <p:spPr>
          <a:xfrm>
            <a:off x="7658099" y="5089954"/>
            <a:ext cx="609600" cy="610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ymbol" charset="2"/>
                <a:ea typeface="Symbol" charset="2"/>
                <a:cs typeface="Symbol" charset="2"/>
              </a:rPr>
              <a:t>S</a:t>
            </a:r>
          </a:p>
        </p:txBody>
      </p:sp>
      <p:sp>
        <p:nvSpPr>
          <p:cNvPr id="11" name="Rounded Rectangle 10"/>
          <p:cNvSpPr/>
          <p:nvPr/>
        </p:nvSpPr>
        <p:spPr>
          <a:xfrm>
            <a:off x="4311555" y="1940761"/>
            <a:ext cx="1447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Interception</a:t>
            </a:r>
          </a:p>
        </p:txBody>
      </p:sp>
      <p:sp>
        <p:nvSpPr>
          <p:cNvPr id="12" name="Rounded Rectangle 11"/>
          <p:cNvSpPr/>
          <p:nvPr/>
        </p:nvSpPr>
        <p:spPr>
          <a:xfrm>
            <a:off x="4311555" y="2519885"/>
            <a:ext cx="1447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Transpiration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ounded Rectangle 12"/>
          <p:cNvSpPr/>
          <p:nvPr/>
        </p:nvSpPr>
        <p:spPr>
          <a:xfrm>
            <a:off x="1866900" y="3511380"/>
            <a:ext cx="1447800" cy="590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Overland Flow</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ounded Rectangle 13"/>
          <p:cNvSpPr/>
          <p:nvPr/>
        </p:nvSpPr>
        <p:spPr>
          <a:xfrm>
            <a:off x="4311555" y="3511380"/>
            <a:ext cx="1447800" cy="590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Surface Runoff</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ounded Rectangle 16"/>
          <p:cNvSpPr/>
          <p:nvPr/>
        </p:nvSpPr>
        <p:spPr>
          <a:xfrm>
            <a:off x="1843585" y="4774384"/>
            <a:ext cx="1447800" cy="590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Infiltration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ounded Rectangle 19"/>
          <p:cNvSpPr/>
          <p:nvPr/>
        </p:nvSpPr>
        <p:spPr>
          <a:xfrm>
            <a:off x="4311555" y="4639763"/>
            <a:ext cx="1447800" cy="590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Subsurface Flow</a:t>
            </a:r>
          </a:p>
        </p:txBody>
      </p:sp>
      <p:sp>
        <p:nvSpPr>
          <p:cNvPr id="21" name="Rounded Rectangle 20"/>
          <p:cNvSpPr/>
          <p:nvPr/>
        </p:nvSpPr>
        <p:spPr>
          <a:xfrm>
            <a:off x="4284258" y="5573238"/>
            <a:ext cx="1583141" cy="590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Groundwater Flow</a:t>
            </a:r>
          </a:p>
        </p:txBody>
      </p:sp>
      <p:sp>
        <p:nvSpPr>
          <p:cNvPr id="48" name="TextBox 47"/>
          <p:cNvSpPr txBox="1"/>
          <p:nvPr/>
        </p:nvSpPr>
        <p:spPr>
          <a:xfrm>
            <a:off x="-37971" y="2206530"/>
            <a:ext cx="13747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Atmospheric</a:t>
            </a:r>
            <a:br>
              <a:rPr kumimoji="0" lang="en-US" sz="1800" b="0" i="1" u="none" strike="noStrike" kern="1200" cap="none" spc="0" normalizeH="0" baseline="0" noProof="0">
                <a:ln>
                  <a:noFill/>
                </a:ln>
                <a:solidFill>
                  <a:prstClr val="black"/>
                </a:solidFill>
                <a:effectLst/>
                <a:uLnTx/>
                <a:uFillTx/>
                <a:latin typeface="Calibri"/>
                <a:ea typeface="+mn-ea"/>
                <a:cs typeface="+mn-cs"/>
              </a:rPr>
            </a:br>
            <a:r>
              <a:rPr kumimoji="0" lang="en-US" sz="1800" b="0" i="1" u="none" strike="noStrike" kern="1200" cap="none" spc="0" normalizeH="0" baseline="0" noProof="0">
                <a:ln>
                  <a:noFill/>
                </a:ln>
                <a:solidFill>
                  <a:prstClr val="black"/>
                </a:solidFill>
                <a:effectLst/>
                <a:uLnTx/>
                <a:uFillTx/>
                <a:latin typeface="Calibri"/>
                <a:ea typeface="+mn-ea"/>
                <a:cs typeface="+mn-cs"/>
              </a:rPr>
              <a:t>Water</a:t>
            </a:r>
          </a:p>
        </p:txBody>
      </p:sp>
      <p:sp>
        <p:nvSpPr>
          <p:cNvPr id="49" name="TextBox 48"/>
          <p:cNvSpPr txBox="1"/>
          <p:nvPr/>
        </p:nvSpPr>
        <p:spPr>
          <a:xfrm>
            <a:off x="15281" y="4839013"/>
            <a:ext cx="120391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Subsurface</a:t>
            </a:r>
            <a:br>
              <a:rPr kumimoji="0" lang="en-US" sz="1800" b="0" i="1" u="none" strike="noStrike" kern="1200" cap="none" spc="0" normalizeH="0" baseline="0" noProof="0" dirty="0">
                <a:ln>
                  <a:noFill/>
                </a:ln>
                <a:solidFill>
                  <a:prstClr val="black"/>
                </a:solidFill>
                <a:effectLst/>
                <a:uLnTx/>
                <a:uFillTx/>
                <a:latin typeface="Calibri"/>
                <a:ea typeface="+mn-ea"/>
                <a:cs typeface="+mn-cs"/>
              </a:rPr>
            </a:br>
            <a:r>
              <a:rPr kumimoji="0" lang="en-US" sz="1800" b="0" i="1" u="none" strike="noStrike" kern="1200" cap="none" spc="0" normalizeH="0" baseline="0" noProof="0" dirty="0">
                <a:ln>
                  <a:noFill/>
                </a:ln>
                <a:solidFill>
                  <a:prstClr val="black"/>
                </a:solidFill>
                <a:effectLst/>
                <a:uLnTx/>
                <a:uFillTx/>
                <a:latin typeface="Calibri"/>
                <a:ea typeface="+mn-ea"/>
                <a:cs typeface="+mn-cs"/>
              </a:rPr>
              <a:t>Water</a:t>
            </a:r>
          </a:p>
        </p:txBody>
      </p:sp>
      <p:sp>
        <p:nvSpPr>
          <p:cNvPr id="55" name="Rounded Rectangle 54"/>
          <p:cNvSpPr/>
          <p:nvPr/>
        </p:nvSpPr>
        <p:spPr>
          <a:xfrm>
            <a:off x="7015896" y="3660459"/>
            <a:ext cx="1906707" cy="590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Runoff to streams + ocean</a:t>
            </a:r>
          </a:p>
        </p:txBody>
      </p:sp>
      <p:sp>
        <p:nvSpPr>
          <p:cNvPr id="18" name="Rounded Rectangle 17"/>
          <p:cNvSpPr/>
          <p:nvPr/>
        </p:nvSpPr>
        <p:spPr>
          <a:xfrm>
            <a:off x="1811740" y="5573238"/>
            <a:ext cx="1502960" cy="590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Groundwater recharge</a:t>
            </a:r>
          </a:p>
        </p:txBody>
      </p:sp>
      <p:cxnSp>
        <p:nvCxnSpPr>
          <p:cNvPr id="16" name="Straight Connector 15"/>
          <p:cNvCxnSpPr/>
          <p:nvPr/>
        </p:nvCxnSpPr>
        <p:spPr>
          <a:xfrm>
            <a:off x="190500" y="3129932"/>
            <a:ext cx="87630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90500" y="4494257"/>
            <a:ext cx="6362700" cy="2390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67186" y="3418348"/>
            <a:ext cx="88242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Surface</a:t>
            </a:r>
            <a:br>
              <a:rPr kumimoji="0" lang="en-US" sz="1800" b="0" i="1" u="none" strike="noStrike" kern="1200" cap="none" spc="0" normalizeH="0" baseline="0" noProof="0" dirty="0">
                <a:ln>
                  <a:noFill/>
                </a:ln>
                <a:solidFill>
                  <a:prstClr val="black"/>
                </a:solidFill>
                <a:effectLst/>
                <a:uLnTx/>
                <a:uFillTx/>
                <a:latin typeface="Calibri"/>
                <a:ea typeface="+mn-ea"/>
                <a:cs typeface="+mn-cs"/>
              </a:rPr>
            </a:br>
            <a:r>
              <a:rPr kumimoji="0" lang="en-US" sz="1800" b="0" i="1" u="none" strike="noStrike" kern="1200" cap="none" spc="0" normalizeH="0" baseline="0" noProof="0" dirty="0">
                <a:ln>
                  <a:noFill/>
                </a:ln>
                <a:solidFill>
                  <a:prstClr val="black"/>
                </a:solidFill>
                <a:effectLst/>
                <a:uLnTx/>
                <a:uFillTx/>
                <a:latin typeface="Calibri"/>
                <a:ea typeface="+mn-ea"/>
                <a:cs typeface="+mn-cs"/>
              </a:rPr>
              <a:t>Water</a:t>
            </a:r>
          </a:p>
        </p:txBody>
      </p:sp>
      <p:cxnSp>
        <p:nvCxnSpPr>
          <p:cNvPr id="52" name="Straight Connector 51"/>
          <p:cNvCxnSpPr>
            <a:stCxn id="6" idx="1"/>
          </p:cNvCxnSpPr>
          <p:nvPr/>
        </p:nvCxnSpPr>
        <p:spPr>
          <a:xfrm flipV="1">
            <a:off x="6553200" y="4506211"/>
            <a:ext cx="0" cy="203270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51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8"/>
                                        </p:tgtEl>
                                      </p:cBhvr>
                                    </p:animEffect>
                                    <p:set>
                                      <p:cBhvr>
                                        <p:cTn id="7" dur="1" fill="hold">
                                          <p:stCondLst>
                                            <p:cond delay="499"/>
                                          </p:stCondLst>
                                        </p:cTn>
                                        <p:tgtEl>
                                          <p:spTgt spid="8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9"/>
                                        </p:tgtEl>
                                      </p:cBhvr>
                                    </p:animEffect>
                                    <p:set>
                                      <p:cBhvr>
                                        <p:cTn id="10" dur="1" fill="hold">
                                          <p:stCondLst>
                                            <p:cond delay="499"/>
                                          </p:stCondLst>
                                        </p:cTn>
                                        <p:tgtEl>
                                          <p:spTgt spid="89"/>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91"/>
                                        </p:tgtEl>
                                      </p:cBhvr>
                                    </p:animEffect>
                                    <p:set>
                                      <p:cBhvr>
                                        <p:cTn id="13" dur="1" fill="hold">
                                          <p:stCondLst>
                                            <p:cond delay="499"/>
                                          </p:stCondLst>
                                        </p:cTn>
                                        <p:tgtEl>
                                          <p:spTgt spid="91"/>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95"/>
                                        </p:tgtEl>
                                      </p:cBhvr>
                                    </p:animEffect>
                                    <p:set>
                                      <p:cBhvr>
                                        <p:cTn id="19" dur="1" fill="hold">
                                          <p:stCondLst>
                                            <p:cond delay="499"/>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1" grpId="0" animBg="1"/>
      <p:bldP spid="93" grpId="0" animBg="1"/>
      <p:bldP spid="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solidFill>
            <a:srgbClr val="92D050"/>
          </a:solidFill>
        </p:spPr>
        <p:txBody>
          <a:bodyPr>
            <a:normAutofit/>
          </a:bodyPr>
          <a:lstStyle/>
          <a:p>
            <a:pPr eaLnBrk="1" hangingPunct="1"/>
            <a:r>
              <a:rPr lang="en-US" sz="4800" dirty="0"/>
              <a:t>Evaluation</a:t>
            </a:r>
          </a:p>
        </p:txBody>
      </p:sp>
      <p:sp>
        <p:nvSpPr>
          <p:cNvPr id="26628" name="Rectangle 4"/>
          <p:cNvSpPr>
            <a:spLocks noGrp="1"/>
          </p:cNvSpPr>
          <p:nvPr>
            <p:ph idx="1"/>
          </p:nvPr>
        </p:nvSpPr>
        <p:spPr/>
        <p:txBody>
          <a:bodyPr>
            <a:normAutofit/>
          </a:bodyPr>
          <a:lstStyle/>
          <a:p>
            <a:r>
              <a:rPr lang="en-US" dirty="0"/>
              <a:t>Homework (35%)</a:t>
            </a:r>
          </a:p>
          <a:p>
            <a:pPr lvl="1"/>
            <a:r>
              <a:rPr lang="en-US" dirty="0"/>
              <a:t>Mix of problems from book and others</a:t>
            </a:r>
          </a:p>
          <a:p>
            <a:pPr lvl="1"/>
            <a:r>
              <a:rPr lang="en-US" dirty="0"/>
              <a:t>Due ~every two weeks</a:t>
            </a:r>
          </a:p>
          <a:p>
            <a:pPr lvl="1"/>
            <a:r>
              <a:rPr lang="en-US" dirty="0"/>
              <a:t>Must be organized and presented neatly</a:t>
            </a:r>
          </a:p>
          <a:p>
            <a:pPr lvl="2"/>
            <a:r>
              <a:rPr lang="en-US" dirty="0"/>
              <a:t>Include diagrams and a box around your final answer</a:t>
            </a:r>
          </a:p>
          <a:p>
            <a:pPr lvl="1"/>
            <a:r>
              <a:rPr lang="en-US" dirty="0"/>
              <a:t>Your name should be on </a:t>
            </a:r>
            <a:r>
              <a:rPr lang="en-US" u="sng" dirty="0"/>
              <a:t>each</a:t>
            </a:r>
            <a:r>
              <a:rPr lang="en-US" dirty="0"/>
              <a:t> page</a:t>
            </a:r>
          </a:p>
          <a:p>
            <a:pPr lvl="1"/>
            <a:r>
              <a:rPr lang="en-US" dirty="0"/>
              <a:t>The entire assignment should be stapled together</a:t>
            </a:r>
          </a:p>
        </p:txBody>
      </p:sp>
      <p:sp>
        <p:nvSpPr>
          <p:cNvPr id="7"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70874"/>
            <a:ext cx="9144000" cy="533400"/>
          </a:xfrm>
        </p:spPr>
        <p:txBody>
          <a:bodyPr/>
          <a:lstStyle/>
          <a:p>
            <a:r>
              <a:rPr lang="en-US" sz="3200" dirty="0">
                <a:latin typeface="Arial" pitchFamily="34" charset="0"/>
                <a:cs typeface="Arial" pitchFamily="34" charset="0"/>
              </a:rPr>
              <a:t>Watershed delineated on a topographic map</a:t>
            </a:r>
          </a:p>
        </p:txBody>
      </p:sp>
      <p:pic>
        <p:nvPicPr>
          <p:cNvPr id="176131" name="Picture 3"/>
          <p:cNvPicPr>
            <a:picLocks noGrp="1" noChangeAspect="1" noChangeArrowheads="1"/>
          </p:cNvPicPr>
          <p:nvPr>
            <p:ph idx="1"/>
          </p:nvPr>
        </p:nvPicPr>
        <p:blipFill>
          <a:blip r:embed="rId2" cstate="print"/>
          <a:srcRect/>
          <a:stretch>
            <a:fillRect/>
          </a:stretch>
        </p:blipFill>
        <p:spPr>
          <a:xfrm>
            <a:off x="990600" y="591095"/>
            <a:ext cx="6845596" cy="6169788"/>
          </a:xfrm>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762000" y="304800"/>
            <a:ext cx="7772400" cy="457200"/>
          </a:xfrm>
        </p:spPr>
        <p:txBody>
          <a:bodyPr/>
          <a:lstStyle/>
          <a:p>
            <a:r>
              <a:rPr lang="en-US" sz="4000"/>
              <a:t>Watershed water balance</a:t>
            </a:r>
          </a:p>
        </p:txBody>
      </p:sp>
      <p:pic>
        <p:nvPicPr>
          <p:cNvPr id="177155" name="Picture 3"/>
          <p:cNvPicPr>
            <a:picLocks noGrp="1" noChangeAspect="1" noChangeArrowheads="1"/>
          </p:cNvPicPr>
          <p:nvPr>
            <p:ph idx="1"/>
          </p:nvPr>
        </p:nvPicPr>
        <p:blipFill>
          <a:blip r:embed="rId2" cstate="print"/>
          <a:srcRect/>
          <a:stretch>
            <a:fillRect/>
          </a:stretch>
        </p:blipFill>
        <p:spPr>
          <a:xfrm>
            <a:off x="762000" y="2209800"/>
            <a:ext cx="5848350" cy="4114800"/>
          </a:xfrm>
          <a:noFill/>
          <a:ln/>
        </p:spPr>
      </p:pic>
      <p:sp>
        <p:nvSpPr>
          <p:cNvPr id="177156" name="Line 4"/>
          <p:cNvSpPr>
            <a:spLocks noChangeShapeType="1"/>
          </p:cNvSpPr>
          <p:nvPr/>
        </p:nvSpPr>
        <p:spPr bwMode="auto">
          <a:xfrm>
            <a:off x="2514600" y="1371600"/>
            <a:ext cx="0" cy="1524000"/>
          </a:xfrm>
          <a:prstGeom prst="line">
            <a:avLst/>
          </a:prstGeom>
          <a:noFill/>
          <a:ln w="38100">
            <a:solidFill>
              <a:schemeClr val="tx1"/>
            </a:solidFill>
            <a:round/>
            <a:headEnd/>
            <a:tailEnd type="triangle" w="lg" len="lg"/>
          </a:ln>
          <a:effectLst/>
        </p:spPr>
        <p:txBody>
          <a:bodyP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7157" name="Line 5"/>
          <p:cNvSpPr>
            <a:spLocks noChangeShapeType="1"/>
          </p:cNvSpPr>
          <p:nvPr/>
        </p:nvSpPr>
        <p:spPr bwMode="auto">
          <a:xfrm flipV="1">
            <a:off x="3657600" y="1828800"/>
            <a:ext cx="0" cy="1447800"/>
          </a:xfrm>
          <a:prstGeom prst="line">
            <a:avLst/>
          </a:prstGeom>
          <a:noFill/>
          <a:ln w="38100">
            <a:solidFill>
              <a:schemeClr val="tx1"/>
            </a:solidFill>
            <a:round/>
            <a:headEnd/>
            <a:tailEnd type="triangle" w="lg" len="lg"/>
          </a:ln>
          <a:effectLst/>
        </p:spPr>
        <p:txBody>
          <a:bodyP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7158" name="Line 6"/>
          <p:cNvSpPr>
            <a:spLocks noChangeShapeType="1"/>
          </p:cNvSpPr>
          <p:nvPr/>
        </p:nvSpPr>
        <p:spPr bwMode="auto">
          <a:xfrm>
            <a:off x="6019800" y="5181600"/>
            <a:ext cx="838200" cy="228600"/>
          </a:xfrm>
          <a:prstGeom prst="line">
            <a:avLst/>
          </a:prstGeom>
          <a:noFill/>
          <a:ln w="38100">
            <a:solidFill>
              <a:schemeClr val="tx1"/>
            </a:solidFill>
            <a:round/>
            <a:headEnd/>
            <a:tailEnd type="triangle" w="lg" len="lg"/>
          </a:ln>
          <a:effectLst/>
        </p:spPr>
        <p:txBody>
          <a:bodyP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7159" name="Text Box 7"/>
          <p:cNvSpPr txBox="1">
            <a:spLocks noChangeArrowheads="1"/>
          </p:cNvSpPr>
          <p:nvPr/>
        </p:nvSpPr>
        <p:spPr bwMode="auto">
          <a:xfrm>
            <a:off x="2651125" y="1108075"/>
            <a:ext cx="369888" cy="45720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lang="en-US" sz="2400" b="1" kern="1200">
                <a:solidFill>
                  <a:srgbClr val="000000"/>
                </a:solidFill>
                <a:latin typeface="Times New Roman" pitchFamily="18" charset="0"/>
                <a:ea typeface="+mn-ea"/>
                <a:cs typeface="Arial"/>
              </a:rPr>
              <a:t>P</a:t>
            </a:r>
          </a:p>
        </p:txBody>
      </p:sp>
      <p:sp>
        <p:nvSpPr>
          <p:cNvPr id="177160" name="Text Box 8"/>
          <p:cNvSpPr txBox="1">
            <a:spLocks noChangeArrowheads="1"/>
          </p:cNvSpPr>
          <p:nvPr/>
        </p:nvSpPr>
        <p:spPr bwMode="auto">
          <a:xfrm>
            <a:off x="3810000" y="1676400"/>
            <a:ext cx="590550" cy="45720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lang="en-US" sz="2400" b="1" kern="1200">
                <a:solidFill>
                  <a:srgbClr val="000000"/>
                </a:solidFill>
                <a:latin typeface="Times New Roman" pitchFamily="18" charset="0"/>
                <a:ea typeface="+mn-ea"/>
                <a:cs typeface="Arial"/>
              </a:rPr>
              <a:t>ET</a:t>
            </a:r>
          </a:p>
        </p:txBody>
      </p:sp>
      <p:sp>
        <p:nvSpPr>
          <p:cNvPr id="177161" name="Text Box 9"/>
          <p:cNvSpPr txBox="1">
            <a:spLocks noChangeArrowheads="1"/>
          </p:cNvSpPr>
          <p:nvPr/>
        </p:nvSpPr>
        <p:spPr bwMode="auto">
          <a:xfrm>
            <a:off x="6705600" y="4800600"/>
            <a:ext cx="762000" cy="457200"/>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lang="en-US" sz="2400" b="1" kern="1200" dirty="0">
                <a:solidFill>
                  <a:srgbClr val="000000"/>
                </a:solidFill>
                <a:latin typeface="Times New Roman" pitchFamily="18" charset="0"/>
                <a:ea typeface="+mn-ea"/>
                <a:cs typeface="Arial"/>
              </a:rPr>
              <a:t>Q</a:t>
            </a:r>
          </a:p>
        </p:txBody>
      </p:sp>
      <p:sp>
        <p:nvSpPr>
          <p:cNvPr id="177162" name="Line 10"/>
          <p:cNvSpPr>
            <a:spLocks noChangeShapeType="1"/>
          </p:cNvSpPr>
          <p:nvPr/>
        </p:nvSpPr>
        <p:spPr bwMode="auto">
          <a:xfrm>
            <a:off x="5943600" y="5715000"/>
            <a:ext cx="838200" cy="228600"/>
          </a:xfrm>
          <a:prstGeom prst="line">
            <a:avLst/>
          </a:prstGeom>
          <a:noFill/>
          <a:ln w="38100">
            <a:solidFill>
              <a:schemeClr val="tx1"/>
            </a:solidFill>
            <a:round/>
            <a:headEnd/>
            <a:tailEnd type="triangle" w="lg" len="lg"/>
          </a:ln>
          <a:effectLst/>
        </p:spPr>
        <p:txBody>
          <a:bodyP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7163" name="Text Box 11"/>
          <p:cNvSpPr txBox="1">
            <a:spLocks noChangeArrowheads="1"/>
          </p:cNvSpPr>
          <p:nvPr/>
        </p:nvSpPr>
        <p:spPr bwMode="auto">
          <a:xfrm>
            <a:off x="6858000" y="5715000"/>
            <a:ext cx="838200" cy="457200"/>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lang="en-US" sz="2400" b="1" kern="1200" dirty="0">
                <a:solidFill>
                  <a:srgbClr val="000000"/>
                </a:solidFill>
                <a:latin typeface="Times New Roman" pitchFamily="18" charset="0"/>
                <a:ea typeface="+mn-ea"/>
                <a:cs typeface="Arial"/>
              </a:rPr>
              <a:t>G</a:t>
            </a:r>
            <a:r>
              <a:rPr lang="en-US" sz="2400" b="1" kern="1200" baseline="-25000" dirty="0">
                <a:solidFill>
                  <a:srgbClr val="000000"/>
                </a:solidFill>
                <a:latin typeface="Times New Roman" pitchFamily="18" charset="0"/>
                <a:ea typeface="+mn-ea"/>
                <a:cs typeface="Arial"/>
              </a:rPr>
              <a:t>out</a:t>
            </a:r>
            <a:endParaRPr lang="en-US" sz="2400" b="1" kern="1200" dirty="0">
              <a:solidFill>
                <a:srgbClr val="000000"/>
              </a:solidFill>
              <a:latin typeface="Times New Roman" pitchFamily="18" charset="0"/>
              <a:ea typeface="+mn-ea"/>
              <a:cs typeface="Arial"/>
            </a:endParaRPr>
          </a:p>
        </p:txBody>
      </p:sp>
      <p:sp>
        <p:nvSpPr>
          <p:cNvPr id="177164" name="Text Box 12"/>
          <p:cNvSpPr txBox="1">
            <a:spLocks noChangeArrowheads="1"/>
          </p:cNvSpPr>
          <p:nvPr/>
        </p:nvSpPr>
        <p:spPr bwMode="auto">
          <a:xfrm>
            <a:off x="304800" y="4648200"/>
            <a:ext cx="703263" cy="457200"/>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lang="en-US" sz="2400" b="1" kern="1200">
                <a:solidFill>
                  <a:srgbClr val="000000"/>
                </a:solidFill>
                <a:latin typeface="Times New Roman" pitchFamily="18" charset="0"/>
                <a:ea typeface="+mn-ea"/>
                <a:cs typeface="Arial"/>
              </a:rPr>
              <a:t>G</a:t>
            </a:r>
            <a:r>
              <a:rPr lang="en-US" sz="2400" b="1" kern="1200" baseline="-25000">
                <a:solidFill>
                  <a:srgbClr val="000000"/>
                </a:solidFill>
                <a:latin typeface="Times New Roman" pitchFamily="18" charset="0"/>
                <a:ea typeface="+mn-ea"/>
                <a:cs typeface="Arial"/>
              </a:rPr>
              <a:t>in</a:t>
            </a:r>
            <a:endParaRPr lang="en-US" sz="2400" b="1" kern="1200">
              <a:solidFill>
                <a:srgbClr val="000000"/>
              </a:solidFill>
              <a:latin typeface="Times New Roman" pitchFamily="18" charset="0"/>
              <a:ea typeface="+mn-ea"/>
              <a:cs typeface="Arial"/>
            </a:endParaRPr>
          </a:p>
        </p:txBody>
      </p:sp>
      <p:sp>
        <p:nvSpPr>
          <p:cNvPr id="177165" name="Line 13"/>
          <p:cNvSpPr>
            <a:spLocks noChangeShapeType="1"/>
          </p:cNvSpPr>
          <p:nvPr/>
        </p:nvSpPr>
        <p:spPr bwMode="auto">
          <a:xfrm flipV="1">
            <a:off x="762000" y="4648200"/>
            <a:ext cx="685800" cy="152400"/>
          </a:xfrm>
          <a:prstGeom prst="line">
            <a:avLst/>
          </a:prstGeom>
          <a:noFill/>
          <a:ln w="38100">
            <a:solidFill>
              <a:schemeClr val="tx1"/>
            </a:solidFill>
            <a:round/>
            <a:headEnd/>
            <a:tailEnd type="triangle" w="lg" len="lg"/>
          </a:ln>
          <a:effectLst/>
        </p:spPr>
        <p:txBody>
          <a:bodyPr/>
          <a:lstStyle/>
          <a:p>
            <a:pPr algn="l" rtl="0" eaLnBrk="0" fontAlgn="base" hangingPunct="0">
              <a:spcBef>
                <a:spcPct val="0"/>
              </a:spcBef>
              <a:spcAft>
                <a:spcPct val="0"/>
              </a:spcAft>
              <a:buNone/>
            </a:pPr>
            <a:endParaRPr lang="en-US" sz="2400" kern="1200">
              <a:solidFill>
                <a:srgbClr val="000000"/>
              </a:solidFill>
              <a:latin typeface="Times New Roman" pitchFamily="18" charset="0"/>
              <a:ea typeface="+mn-ea"/>
              <a:cs typeface="Arial"/>
            </a:endParaRPr>
          </a:p>
        </p:txBody>
      </p:sp>
      <p:sp>
        <p:nvSpPr>
          <p:cNvPr id="177166" name="Text Box 14"/>
          <p:cNvSpPr txBox="1">
            <a:spLocks noChangeArrowheads="1"/>
          </p:cNvSpPr>
          <p:nvPr/>
        </p:nvSpPr>
        <p:spPr bwMode="auto">
          <a:xfrm>
            <a:off x="2667000" y="5257800"/>
            <a:ext cx="354013" cy="457200"/>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lang="en-US" sz="2400" b="1" kern="1200" dirty="0">
                <a:solidFill>
                  <a:srgbClr val="000000"/>
                </a:solidFill>
                <a:latin typeface="Times New Roman" pitchFamily="18" charset="0"/>
                <a:ea typeface="+mn-ea"/>
                <a:cs typeface="Arial"/>
              </a:rPr>
              <a:t>S</a:t>
            </a:r>
          </a:p>
        </p:txBody>
      </p:sp>
      <p:graphicFrame>
        <p:nvGraphicFramePr>
          <p:cNvPr id="177167" name="Object 15"/>
          <p:cNvGraphicFramePr>
            <a:graphicFrameLocks noChangeAspect="1"/>
          </p:cNvGraphicFramePr>
          <p:nvPr/>
        </p:nvGraphicFramePr>
        <p:xfrm>
          <a:off x="4876800" y="1295400"/>
          <a:ext cx="3810000" cy="842963"/>
        </p:xfrm>
        <a:graphic>
          <a:graphicData uri="http://schemas.openxmlformats.org/presentationml/2006/ole">
            <mc:AlternateContent xmlns:mc="http://schemas.openxmlformats.org/markup-compatibility/2006">
              <mc:Choice xmlns:v="urn:schemas-microsoft-com:vml" Requires="v">
                <p:oleObj name="Equation" r:id="rId3" imgW="1777680" imgH="393480" progId="Equation.3">
                  <p:embed/>
                </p:oleObj>
              </mc:Choice>
              <mc:Fallback>
                <p:oleObj name="Equation" r:id="rId3" imgW="1777680" imgH="393480" progId="Equation.3">
                  <p:embed/>
                  <p:pic>
                    <p:nvPicPr>
                      <p:cNvPr id="177167"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95400"/>
                        <a:ext cx="3810000" cy="842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fig1nolabels"/>
          <p:cNvPicPr>
            <a:picLocks noChangeAspect="1" noChangeArrowheads="1"/>
          </p:cNvPicPr>
          <p:nvPr/>
        </p:nvPicPr>
        <p:blipFill>
          <a:blip r:embed="rId2" cstate="print"/>
          <a:srcRect/>
          <a:stretch>
            <a:fillRect/>
          </a:stretch>
        </p:blipFill>
        <p:spPr bwMode="auto">
          <a:xfrm>
            <a:off x="195263" y="1387475"/>
            <a:ext cx="5892800" cy="4318000"/>
          </a:xfrm>
          <a:prstGeom prst="rect">
            <a:avLst/>
          </a:prstGeom>
          <a:noFill/>
        </p:spPr>
      </p:pic>
      <p:sp>
        <p:nvSpPr>
          <p:cNvPr id="156675" name="Rectangle 3"/>
          <p:cNvSpPr>
            <a:spLocks noGrp="1" noChangeArrowheads="1"/>
          </p:cNvSpPr>
          <p:nvPr>
            <p:ph type="title"/>
          </p:nvPr>
        </p:nvSpPr>
        <p:spPr>
          <a:xfrm>
            <a:off x="685800" y="146050"/>
            <a:ext cx="7772400" cy="755650"/>
          </a:xfrm>
        </p:spPr>
        <p:txBody>
          <a:bodyPr/>
          <a:lstStyle/>
          <a:p>
            <a:r>
              <a:rPr lang="en-US" sz="4000" dirty="0"/>
              <a:t>Regional Water Balance Equation </a:t>
            </a:r>
          </a:p>
        </p:txBody>
      </p:sp>
      <p:sp>
        <p:nvSpPr>
          <p:cNvPr id="156676" name="Text Box 4"/>
          <p:cNvSpPr txBox="1">
            <a:spLocks noChangeArrowheads="1"/>
          </p:cNvSpPr>
          <p:nvPr/>
        </p:nvSpPr>
        <p:spPr bwMode="auto">
          <a:xfrm>
            <a:off x="5638800" y="1447800"/>
            <a:ext cx="2508250" cy="701675"/>
          </a:xfrm>
          <a:prstGeom prst="rect">
            <a:avLst/>
          </a:prstGeom>
          <a:noFill/>
          <a:ln w="9525">
            <a:noFill/>
            <a:miter lim="800000"/>
            <a:headEnd/>
            <a:tailEnd type="none" w="lg" len="lg"/>
          </a:ln>
          <a:effectLst/>
        </p:spPr>
        <p:txBody>
          <a:bodyPr wrap="none">
            <a:spAutoFit/>
          </a:bodyPr>
          <a:lstStyle/>
          <a:p>
            <a:pPr algn="l" rtl="0" eaLnBrk="0" fontAlgn="base" hangingPunct="0">
              <a:spcBef>
                <a:spcPct val="0"/>
              </a:spcBef>
              <a:spcAft>
                <a:spcPct val="0"/>
              </a:spcAft>
              <a:buNone/>
            </a:pPr>
            <a:r>
              <a:rPr lang="en-US" sz="4000" b="1" kern="1200">
                <a:solidFill>
                  <a:srgbClr val="000000"/>
                </a:solidFill>
                <a:latin typeface="Garamond" pitchFamily="18" charset="0"/>
                <a:ea typeface="+mn-ea"/>
                <a:cs typeface="+mn-cs"/>
              </a:rPr>
              <a:t>∆S=P-Q-E</a:t>
            </a:r>
          </a:p>
        </p:txBody>
      </p:sp>
      <p:sp>
        <p:nvSpPr>
          <p:cNvPr id="156677" name="Line 5"/>
          <p:cNvSpPr>
            <a:spLocks noChangeShapeType="1"/>
          </p:cNvSpPr>
          <p:nvPr/>
        </p:nvSpPr>
        <p:spPr bwMode="auto">
          <a:xfrm flipV="1">
            <a:off x="3797300" y="1914525"/>
            <a:ext cx="677863" cy="1249363"/>
          </a:xfrm>
          <a:prstGeom prst="line">
            <a:avLst/>
          </a:prstGeom>
          <a:noFill/>
          <a:ln w="38100">
            <a:solidFill>
              <a:srgbClr val="FF3300"/>
            </a:solidFill>
            <a:round/>
            <a:headEnd/>
            <a:tailEnd type="triangle" w="lg" len="lg"/>
          </a:ln>
          <a:effectLst/>
        </p:spPr>
        <p:txBody>
          <a:bodyP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156678" name="Line 6"/>
          <p:cNvSpPr>
            <a:spLocks noChangeShapeType="1"/>
          </p:cNvSpPr>
          <p:nvPr/>
        </p:nvSpPr>
        <p:spPr bwMode="auto">
          <a:xfrm>
            <a:off x="2797175" y="1462088"/>
            <a:ext cx="0" cy="1130300"/>
          </a:xfrm>
          <a:prstGeom prst="line">
            <a:avLst/>
          </a:prstGeom>
          <a:noFill/>
          <a:ln w="38100">
            <a:solidFill>
              <a:srgbClr val="FF3300"/>
            </a:solidFill>
            <a:round/>
            <a:headEnd/>
            <a:tailEnd type="triangle" w="lg" len="lg"/>
          </a:ln>
          <a:effectLst/>
        </p:spPr>
        <p:txBody>
          <a:bodyP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156679" name="Line 7"/>
          <p:cNvSpPr>
            <a:spLocks noChangeShapeType="1"/>
          </p:cNvSpPr>
          <p:nvPr/>
        </p:nvSpPr>
        <p:spPr bwMode="auto">
          <a:xfrm flipH="1">
            <a:off x="4270375" y="4905375"/>
            <a:ext cx="504825" cy="1000125"/>
          </a:xfrm>
          <a:prstGeom prst="line">
            <a:avLst/>
          </a:prstGeom>
          <a:noFill/>
          <a:ln w="38100">
            <a:solidFill>
              <a:srgbClr val="FF3300"/>
            </a:solidFill>
            <a:round/>
            <a:headEnd/>
            <a:tailEnd type="triangle" w="lg" len="lg"/>
          </a:ln>
          <a:effectLst/>
        </p:spPr>
        <p:txBody>
          <a:bodyP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156680" name="Text Box 8"/>
          <p:cNvSpPr txBox="1">
            <a:spLocks noChangeArrowheads="1"/>
          </p:cNvSpPr>
          <p:nvPr/>
        </p:nvSpPr>
        <p:spPr bwMode="auto">
          <a:xfrm>
            <a:off x="2641600" y="787400"/>
            <a:ext cx="496888" cy="701675"/>
          </a:xfrm>
          <a:prstGeom prst="rect">
            <a:avLst/>
          </a:prstGeom>
          <a:noFill/>
          <a:ln w="9525">
            <a:noFill/>
            <a:miter lim="800000"/>
            <a:headEnd/>
            <a:tailEnd type="none" w="lg" len="lg"/>
          </a:ln>
          <a:effectLst/>
        </p:spPr>
        <p:txBody>
          <a:bodyPr wrap="none">
            <a:spAutoFit/>
          </a:bodyPr>
          <a:lstStyle/>
          <a:p>
            <a:pPr algn="l" rtl="0" eaLnBrk="0" fontAlgn="base" hangingPunct="0">
              <a:spcBef>
                <a:spcPct val="0"/>
              </a:spcBef>
              <a:spcAft>
                <a:spcPct val="0"/>
              </a:spcAft>
              <a:buNone/>
            </a:pPr>
            <a:r>
              <a:rPr lang="en-US" sz="4000" b="1" kern="1200" dirty="0">
                <a:solidFill>
                  <a:srgbClr val="000000"/>
                </a:solidFill>
                <a:latin typeface="Garamond" pitchFamily="18" charset="0"/>
                <a:ea typeface="+mn-ea"/>
                <a:cs typeface="+mn-cs"/>
              </a:rPr>
              <a:t>P</a:t>
            </a:r>
          </a:p>
        </p:txBody>
      </p:sp>
      <p:sp>
        <p:nvSpPr>
          <p:cNvPr id="156681" name="Text Box 9"/>
          <p:cNvSpPr txBox="1">
            <a:spLocks noChangeArrowheads="1"/>
          </p:cNvSpPr>
          <p:nvPr/>
        </p:nvSpPr>
        <p:spPr bwMode="auto">
          <a:xfrm>
            <a:off x="4470400" y="1295400"/>
            <a:ext cx="544513" cy="701675"/>
          </a:xfrm>
          <a:prstGeom prst="rect">
            <a:avLst/>
          </a:prstGeom>
          <a:noFill/>
          <a:ln w="9525">
            <a:noFill/>
            <a:miter lim="800000"/>
            <a:headEnd/>
            <a:tailEnd type="none" w="lg" len="lg"/>
          </a:ln>
          <a:effectLst/>
        </p:spPr>
        <p:txBody>
          <a:bodyPr wrap="none">
            <a:spAutoFit/>
          </a:bodyPr>
          <a:lstStyle/>
          <a:p>
            <a:pPr algn="l" rtl="0" eaLnBrk="0" fontAlgn="base" hangingPunct="0">
              <a:spcBef>
                <a:spcPct val="0"/>
              </a:spcBef>
              <a:spcAft>
                <a:spcPct val="0"/>
              </a:spcAft>
              <a:buNone/>
            </a:pPr>
            <a:r>
              <a:rPr lang="en-US" sz="4000" b="1" kern="1200" dirty="0">
                <a:solidFill>
                  <a:srgbClr val="000000"/>
                </a:solidFill>
                <a:latin typeface="Garamond" pitchFamily="18" charset="0"/>
                <a:ea typeface="+mn-ea"/>
                <a:cs typeface="+mn-cs"/>
              </a:rPr>
              <a:t>E</a:t>
            </a:r>
          </a:p>
        </p:txBody>
      </p:sp>
      <p:sp>
        <p:nvSpPr>
          <p:cNvPr id="156682" name="Text Box 10"/>
          <p:cNvSpPr txBox="1">
            <a:spLocks noChangeArrowheads="1"/>
          </p:cNvSpPr>
          <p:nvPr/>
        </p:nvSpPr>
        <p:spPr bwMode="auto">
          <a:xfrm>
            <a:off x="4227513" y="5705475"/>
            <a:ext cx="585787" cy="701675"/>
          </a:xfrm>
          <a:prstGeom prst="rect">
            <a:avLst/>
          </a:prstGeom>
          <a:noFill/>
          <a:ln w="9525">
            <a:noFill/>
            <a:miter lim="800000"/>
            <a:headEnd/>
            <a:tailEnd type="none" w="lg" len="lg"/>
          </a:ln>
          <a:effectLst/>
        </p:spPr>
        <p:txBody>
          <a:bodyPr wrap="none">
            <a:spAutoFit/>
          </a:bodyPr>
          <a:lstStyle/>
          <a:p>
            <a:pPr algn="l" rtl="0" eaLnBrk="0" fontAlgn="base" hangingPunct="0">
              <a:spcBef>
                <a:spcPct val="0"/>
              </a:spcBef>
              <a:spcAft>
                <a:spcPct val="0"/>
              </a:spcAft>
              <a:buNone/>
            </a:pPr>
            <a:r>
              <a:rPr lang="en-US" sz="4000" b="1" kern="1200">
                <a:solidFill>
                  <a:srgbClr val="000000"/>
                </a:solidFill>
                <a:latin typeface="Garamond" pitchFamily="18" charset="0"/>
                <a:ea typeface="+mn-ea"/>
                <a:cs typeface="+mn-cs"/>
              </a:rPr>
              <a:t>Q</a:t>
            </a:r>
          </a:p>
        </p:txBody>
      </p:sp>
      <p:sp>
        <p:nvSpPr>
          <p:cNvPr id="156683" name="Text Box 11"/>
          <p:cNvSpPr txBox="1">
            <a:spLocks noChangeArrowheads="1"/>
          </p:cNvSpPr>
          <p:nvPr/>
        </p:nvSpPr>
        <p:spPr bwMode="auto">
          <a:xfrm>
            <a:off x="2308225" y="4148138"/>
            <a:ext cx="755650" cy="701675"/>
          </a:xfrm>
          <a:prstGeom prst="rect">
            <a:avLst/>
          </a:prstGeom>
          <a:noFill/>
          <a:ln w="9525">
            <a:noFill/>
            <a:miter lim="800000"/>
            <a:headEnd/>
            <a:tailEnd type="none" w="lg" len="lg"/>
          </a:ln>
          <a:effectLst/>
        </p:spPr>
        <p:txBody>
          <a:bodyPr wrap="none">
            <a:spAutoFit/>
          </a:bodyPr>
          <a:lstStyle/>
          <a:p>
            <a:pPr algn="l" rtl="0" eaLnBrk="0" fontAlgn="base" hangingPunct="0">
              <a:spcBef>
                <a:spcPct val="0"/>
              </a:spcBef>
              <a:spcAft>
                <a:spcPct val="0"/>
              </a:spcAft>
              <a:buNone/>
            </a:pPr>
            <a:r>
              <a:rPr lang="en-US" sz="4000" b="1" kern="1200" dirty="0">
                <a:solidFill>
                  <a:srgbClr val="000000"/>
                </a:solidFill>
                <a:latin typeface="Garamond" pitchFamily="18" charset="0"/>
                <a:ea typeface="+mn-ea"/>
                <a:cs typeface="+mn-cs"/>
              </a:rPr>
              <a:t>∆S</a:t>
            </a:r>
          </a:p>
        </p:txBody>
      </p:sp>
      <p:sp>
        <p:nvSpPr>
          <p:cNvPr id="156684" name="Text Box 12"/>
          <p:cNvSpPr txBox="1">
            <a:spLocks noChangeArrowheads="1"/>
          </p:cNvSpPr>
          <p:nvPr/>
        </p:nvSpPr>
        <p:spPr bwMode="auto">
          <a:xfrm>
            <a:off x="5867400" y="2286000"/>
            <a:ext cx="1935163" cy="701675"/>
          </a:xfrm>
          <a:prstGeom prst="rect">
            <a:avLst/>
          </a:prstGeom>
          <a:noFill/>
          <a:ln w="9525">
            <a:noFill/>
            <a:miter lim="800000"/>
            <a:headEnd/>
            <a:tailEnd type="none" w="lg" len="lg"/>
          </a:ln>
          <a:effectLst/>
        </p:spPr>
        <p:txBody>
          <a:bodyPr wrap="none">
            <a:spAutoFit/>
          </a:bodyPr>
          <a:lstStyle/>
          <a:p>
            <a:pPr algn="l" rtl="0" eaLnBrk="0" fontAlgn="base" hangingPunct="0">
              <a:spcBef>
                <a:spcPct val="0"/>
              </a:spcBef>
              <a:spcAft>
                <a:spcPct val="0"/>
              </a:spcAft>
              <a:buNone/>
            </a:pPr>
            <a:r>
              <a:rPr lang="en-US" sz="4000" b="1" kern="1200" dirty="0">
                <a:solidFill>
                  <a:srgbClr val="000000"/>
                </a:solidFill>
                <a:latin typeface="Garamond" pitchFamily="18" charset="0"/>
                <a:ea typeface="+mn-ea"/>
                <a:cs typeface="+mn-cs"/>
              </a:rPr>
              <a:t>P=Q+E</a:t>
            </a:r>
          </a:p>
        </p:txBody>
      </p:sp>
      <p:sp>
        <p:nvSpPr>
          <p:cNvPr id="156685" name="Text Box 13"/>
          <p:cNvSpPr txBox="1">
            <a:spLocks noChangeArrowheads="1"/>
          </p:cNvSpPr>
          <p:nvPr/>
        </p:nvSpPr>
        <p:spPr bwMode="auto">
          <a:xfrm>
            <a:off x="5943600" y="3048000"/>
            <a:ext cx="1766888" cy="701675"/>
          </a:xfrm>
          <a:prstGeom prst="rect">
            <a:avLst/>
          </a:prstGeom>
          <a:noFill/>
          <a:ln w="9525">
            <a:noFill/>
            <a:miter lim="800000"/>
            <a:headEnd/>
            <a:tailEnd type="none" w="lg" len="lg"/>
          </a:ln>
          <a:effectLst/>
        </p:spPr>
        <p:txBody>
          <a:bodyPr wrap="none">
            <a:spAutoFit/>
          </a:bodyPr>
          <a:lstStyle/>
          <a:p>
            <a:pPr algn="l" rtl="0" eaLnBrk="0" fontAlgn="base" hangingPunct="0">
              <a:spcBef>
                <a:spcPct val="0"/>
              </a:spcBef>
              <a:spcAft>
                <a:spcPct val="0"/>
              </a:spcAft>
              <a:buNone/>
            </a:pPr>
            <a:r>
              <a:rPr lang="en-US" sz="4000" b="1" kern="1200">
                <a:solidFill>
                  <a:srgbClr val="000000"/>
                </a:solidFill>
                <a:latin typeface="Garamond" pitchFamily="18" charset="0"/>
                <a:ea typeface="+mn-ea"/>
                <a:cs typeface="+mn-cs"/>
              </a:rPr>
              <a:t>Q=P-E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6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4" grpId="0"/>
      <p:bldP spid="15668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solidFill>
            <a:srgbClr val="FFFF00"/>
          </a:solidFill>
        </p:spPr>
        <p:txBody>
          <a:bodyPr>
            <a:normAutofit/>
          </a:bodyPr>
          <a:lstStyle/>
          <a:p>
            <a:r>
              <a:rPr lang="en-US" dirty="0"/>
              <a:t>Discrete Time Continuity</a:t>
            </a:r>
            <a:endParaRPr lang="en-US" sz="3600" i="1" dirty="0"/>
          </a:p>
        </p:txBody>
      </p:sp>
      <p:sp>
        <p:nvSpPr>
          <p:cNvPr id="44035" name="Content Placeholder 2"/>
          <p:cNvSpPr>
            <a:spLocks noGrp="1"/>
          </p:cNvSpPr>
          <p:nvPr>
            <p:ph idx="1"/>
          </p:nvPr>
        </p:nvSpPr>
        <p:spPr>
          <a:xfrm>
            <a:off x="457200" y="1447800"/>
            <a:ext cx="8229600" cy="4678363"/>
          </a:xfrm>
        </p:spPr>
        <p:txBody>
          <a:bodyPr>
            <a:noAutofit/>
          </a:bodyPr>
          <a:lstStyle/>
          <a:p>
            <a:r>
              <a:rPr lang="en-US" sz="2800" dirty="0"/>
              <a:t>We often need to break up a time-changing situation into small steps (</a:t>
            </a:r>
            <a:r>
              <a:rPr lang="en-US" sz="2800" i="1" dirty="0" err="1">
                <a:latin typeface="Times New Roman" charset="0"/>
                <a:ea typeface="Times New Roman" charset="0"/>
                <a:cs typeface="Times New Roman" charset="0"/>
              </a:rPr>
              <a:t>dt</a:t>
            </a:r>
            <a:r>
              <a:rPr lang="en-US" sz="2800" dirty="0"/>
              <a:t>) we can manage:</a:t>
            </a:r>
          </a:p>
          <a:p>
            <a:pPr marL="0" indent="0">
              <a:buNone/>
            </a:pPr>
            <a:r>
              <a:rPr lang="en-US" sz="2800" dirty="0"/>
              <a:t>		      </a:t>
            </a:r>
            <a:r>
              <a:rPr lang="en-US" sz="2800" i="1" dirty="0" err="1">
                <a:latin typeface="Times New Roman" charset="0"/>
                <a:ea typeface="Times New Roman" charset="0"/>
                <a:cs typeface="Times New Roman" charset="0"/>
              </a:rPr>
              <a:t>dS</a:t>
            </a:r>
            <a:r>
              <a:rPr lang="en-US" sz="2800" i="1" dirty="0">
                <a:latin typeface="Times New Roman" charset="0"/>
                <a:ea typeface="Times New Roman" charset="0"/>
                <a:cs typeface="Times New Roman" charset="0"/>
              </a:rPr>
              <a:t> = I(t)</a:t>
            </a:r>
            <a:r>
              <a:rPr lang="en-US" sz="2800" i="1" dirty="0" err="1">
                <a:latin typeface="Times New Roman" charset="0"/>
                <a:ea typeface="Times New Roman" charset="0"/>
                <a:cs typeface="Times New Roman" charset="0"/>
              </a:rPr>
              <a:t>dt</a:t>
            </a:r>
            <a:r>
              <a:rPr lang="en-US" sz="2800" i="1" dirty="0">
                <a:latin typeface="Times New Roman" charset="0"/>
                <a:ea typeface="Times New Roman" charset="0"/>
                <a:cs typeface="Times New Roman" charset="0"/>
              </a:rPr>
              <a:t> </a:t>
            </a:r>
            <a:r>
              <a:rPr lang="mr-IN" sz="2800" i="1" dirty="0">
                <a:latin typeface="Times New Roman" charset="0"/>
                <a:ea typeface="Times New Roman" charset="0"/>
                <a:cs typeface="Times New Roman" charset="0"/>
              </a:rPr>
              <a:t>–</a:t>
            </a:r>
            <a:r>
              <a:rPr lang="en-US" sz="2800" i="1" dirty="0">
                <a:latin typeface="Times New Roman" charset="0"/>
                <a:ea typeface="Times New Roman" charset="0"/>
                <a:cs typeface="Times New Roman" charset="0"/>
              </a:rPr>
              <a:t> Q(t)</a:t>
            </a:r>
            <a:r>
              <a:rPr lang="en-US" sz="2800" i="1" dirty="0" err="1">
                <a:latin typeface="Times New Roman" charset="0"/>
                <a:ea typeface="Times New Roman" charset="0"/>
                <a:cs typeface="Times New Roman" charset="0"/>
              </a:rPr>
              <a:t>dt</a:t>
            </a:r>
            <a:endParaRPr lang="en-US" sz="2800" i="1" dirty="0">
              <a:latin typeface="Times New Roman" charset="0"/>
              <a:ea typeface="Times New Roman" charset="0"/>
              <a:cs typeface="Times New Roman" charset="0"/>
            </a:endParaRPr>
          </a:p>
          <a:p>
            <a:endParaRPr lang="en-US" sz="2800" dirty="0"/>
          </a:p>
        </p:txBody>
      </p:sp>
      <p:sp>
        <p:nvSpPr>
          <p:cNvPr id="4403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7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Date Placeholder 3"/>
          <p:cNvSpPr>
            <a:spLocks noGrp="1"/>
          </p:cNvSpPr>
          <p:nvPr>
            <p:ph type="dt" sz="half" idx="10"/>
          </p:nvPr>
        </p:nvSpPr>
        <p:spPr>
          <a:xfrm>
            <a:off x="457200" y="6356350"/>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13" name="Slide Number Placeholder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DE559-1A7C-4502-BB13-96EDE4C9A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9D2312F-6AAF-914A-AD75-FE1CE1846E68}"/>
                  </a:ext>
                </a:extLst>
              </p:cNvPr>
              <p:cNvSpPr txBox="1"/>
              <p:nvPr/>
            </p:nvSpPr>
            <p:spPr>
              <a:xfrm>
                <a:off x="1821984" y="2964834"/>
                <a:ext cx="5500032" cy="9283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naryPr>
                        <m:sub>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sub>
                          </m:sSub>
                        </m:sub>
                        <m:sup>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sub>
                          </m:sSub>
                        </m:sup>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𝑑𝑆</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nary>
                            <m:nary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naryPr>
                            <m:sub>
                              <m:r>
                                <m:rPr>
                                  <m:brk m:alnAt="23"/>
                                </m:r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sub>
                            <m: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sup>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m:t>
                              </m:r>
                              <m:d>
                                <m:d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𝑑𝑡</m:t>
                              </m:r>
                            </m:e>
                          </m:nary>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nary>
                            <m:nary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naryPr>
                            <m:sub>
                              <m:r>
                                <m:rPr>
                                  <m:brk m:alnAt="23"/>
                                </m:r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sub>
                            <m: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sup>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𝑄</m:t>
                              </m:r>
                              <m:d>
                                <m:d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𝑑𝑡</m:t>
                              </m:r>
                            </m:e>
                          </m:nary>
                        </m:e>
                      </m:nary>
                    </m:oMath>
                  </m:oMathPara>
                </a14:m>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2" name="TextBox 1">
                <a:extLst>
                  <a:ext uri="{FF2B5EF4-FFF2-40B4-BE49-F238E27FC236}">
                    <a16:creationId xmlns:a16="http://schemas.microsoft.com/office/drawing/2014/main" id="{19D2312F-6AAF-914A-AD75-FE1CE1846E68}"/>
                  </a:ext>
                </a:extLst>
              </p:cNvPr>
              <p:cNvSpPr txBox="1">
                <a:spLocks noRot="1" noChangeAspect="1" noMove="1" noResize="1" noEditPoints="1" noAdjustHandles="1" noChangeArrowheads="1" noChangeShapeType="1" noTextEdit="1"/>
              </p:cNvSpPr>
              <p:nvPr/>
            </p:nvSpPr>
            <p:spPr>
              <a:xfrm>
                <a:off x="1821984" y="2964834"/>
                <a:ext cx="5500032" cy="928331"/>
              </a:xfrm>
              <a:prstGeom prst="rect">
                <a:avLst/>
              </a:prstGeom>
              <a:blipFill>
                <a:blip r:embed="rId3"/>
                <a:stretch>
                  <a:fillRect l="-22864" t="-164384" r="-693" b="-23424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B3E7980-D209-6440-94AD-665B75C7CD0C}"/>
              </a:ext>
            </a:extLst>
          </p:cNvPr>
          <p:cNvSpPr txBox="1"/>
          <p:nvPr/>
        </p:nvSpPr>
        <p:spPr>
          <a:xfrm>
            <a:off x="2202601" y="4038600"/>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24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S</a:t>
            </a:r>
            <a:r>
              <a:rPr kumimoji="0" lang="en-US" sz="2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j-1</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4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a:t>
            </a:r>
            <a:r>
              <a:rPr kumimoji="0" lang="en-US" sz="24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Calibri"/>
                <a:ea typeface="+mn-ea"/>
                <a:cs typeface="+mn-cs"/>
              </a:rPr>
              <a:t>and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24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2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j-1</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FF0000"/>
                </a:solidFill>
                <a:effectLst/>
                <a:uLnTx/>
                <a:uFillTx/>
                <a:latin typeface="Symbol" pitchFamily="2" charset="2"/>
                <a:ea typeface="+mn-ea"/>
                <a:cs typeface="Times New Roman" panose="02020603050405020304" pitchFamily="18" charset="0"/>
              </a:rPr>
              <a:t>D</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24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endParaRPr kumimoji="0" lang="en-US" sz="2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ight Brace 3">
            <a:extLst>
              <a:ext uri="{FF2B5EF4-FFF2-40B4-BE49-F238E27FC236}">
                <a16:creationId xmlns:a16="http://schemas.microsoft.com/office/drawing/2014/main" id="{153D41B0-A70A-E24A-BD38-92F292E74057}"/>
              </a:ext>
            </a:extLst>
          </p:cNvPr>
          <p:cNvSpPr/>
          <p:nvPr/>
        </p:nvSpPr>
        <p:spPr>
          <a:xfrm rot="5400000">
            <a:off x="3729543" y="4186743"/>
            <a:ext cx="237114" cy="9906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D751F35-1F99-0846-B64E-FA0FE1B48F46}"/>
              </a:ext>
            </a:extLst>
          </p:cNvPr>
          <p:cNvSpPr txBox="1"/>
          <p:nvPr/>
        </p:nvSpPr>
        <p:spPr>
          <a:xfrm>
            <a:off x="3556193" y="4770884"/>
            <a:ext cx="5838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Symbol" pitchFamily="2" charset="2"/>
                <a:ea typeface="+mn-ea"/>
                <a:cs typeface="Times New Roman" panose="02020603050405020304" pitchFamily="18" charset="0"/>
              </a:rPr>
              <a:t>D</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24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endParaRPr kumimoji="0" lang="en-US" sz="2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CEDE50E-06E6-4C40-BDAF-FF5B7CCE5BE3}"/>
                  </a:ext>
                </a:extLst>
              </p:cNvPr>
              <p:cNvSpPr txBox="1"/>
              <p:nvPr/>
            </p:nvSpPr>
            <p:spPr>
              <a:xfrm>
                <a:off x="3120609" y="5260717"/>
                <a:ext cx="2902782" cy="10513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nary>
                        <m:naryPr>
                          <m:chr m:val="∑"/>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naryPr>
                        <m:sub>
                          <m:r>
                            <m:rPr>
                              <m:brk m:alnAt="23"/>
                            </m:r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sub>
                        <m: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sup>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𝑄</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e>
                      </m:nary>
                    </m:oMath>
                  </m:oMathPara>
                </a14:m>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5" name="TextBox 4">
                <a:extLst>
                  <a:ext uri="{FF2B5EF4-FFF2-40B4-BE49-F238E27FC236}">
                    <a16:creationId xmlns:a16="http://schemas.microsoft.com/office/drawing/2014/main" id="{8CEDE50E-06E6-4C40-BDAF-FF5B7CCE5BE3}"/>
                  </a:ext>
                </a:extLst>
              </p:cNvPr>
              <p:cNvSpPr txBox="1">
                <a:spLocks noRot="1" noChangeAspect="1" noMove="1" noResize="1" noEditPoints="1" noAdjustHandles="1" noChangeArrowheads="1" noChangeShapeType="1" noTextEdit="1"/>
              </p:cNvSpPr>
              <p:nvPr/>
            </p:nvSpPr>
            <p:spPr>
              <a:xfrm>
                <a:off x="3120609" y="5260717"/>
                <a:ext cx="2902782" cy="1051313"/>
              </a:xfrm>
              <a:prstGeom prst="rect">
                <a:avLst/>
              </a:prstGeom>
              <a:blipFill>
                <a:blip r:embed="rId4"/>
                <a:stretch>
                  <a:fillRect l="-1747" t="-114634" r="-3057" b="-178049"/>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4E0AD2F9-0B9B-9548-B944-BC867B03A62F}"/>
              </a:ext>
            </a:extLst>
          </p:cNvPr>
          <p:cNvSpPr/>
          <p:nvPr/>
        </p:nvSpPr>
        <p:spPr>
          <a:xfrm>
            <a:off x="2202601" y="4131536"/>
            <a:ext cx="2140799" cy="387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A95A4579-15E6-EC43-BB73-B47B9FD250AC}"/>
              </a:ext>
            </a:extLst>
          </p:cNvPr>
          <p:cNvSpPr/>
          <p:nvPr/>
        </p:nvSpPr>
        <p:spPr>
          <a:xfrm>
            <a:off x="4281698" y="3981805"/>
            <a:ext cx="2659701" cy="68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571A4D53-8103-F449-A3B7-EBF74C5FFBD2}"/>
              </a:ext>
            </a:extLst>
          </p:cNvPr>
          <p:cNvSpPr/>
          <p:nvPr/>
        </p:nvSpPr>
        <p:spPr>
          <a:xfrm>
            <a:off x="2895600" y="5281040"/>
            <a:ext cx="3276600" cy="1059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3BC629DB-C843-D841-BF80-FDBA29F4E9EC}"/>
              </a:ext>
            </a:extLst>
          </p:cNvPr>
          <p:cNvSpPr/>
          <p:nvPr/>
        </p:nvSpPr>
        <p:spPr>
          <a:xfrm>
            <a:off x="2338598" y="4547169"/>
            <a:ext cx="2140799" cy="68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8177C0F0-6300-E745-B8EC-A36C12DB39C6}"/>
              </a:ext>
            </a:extLst>
          </p:cNvPr>
          <p:cNvSpPr/>
          <p:nvPr/>
        </p:nvSpPr>
        <p:spPr>
          <a:xfrm>
            <a:off x="1359831" y="2998843"/>
            <a:ext cx="6260169" cy="938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864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21" grpId="0" animBg="1"/>
      <p:bldP spid="22" grpId="0" animBg="1"/>
      <p:bldP spid="20"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solidFill>
            <a:srgbClr val="FFFF00"/>
          </a:solidFill>
        </p:spPr>
        <p:txBody>
          <a:bodyPr>
            <a:normAutofit/>
          </a:bodyPr>
          <a:lstStyle/>
          <a:p>
            <a:r>
              <a:rPr lang="en-US" dirty="0"/>
              <a:t>Discrete Time Continuity</a:t>
            </a:r>
            <a:endParaRPr lang="en-US" sz="3600" i="1" dirty="0"/>
          </a:p>
        </p:txBody>
      </p:sp>
      <p:sp>
        <p:nvSpPr>
          <p:cNvPr id="44035" name="Content Placeholder 2"/>
          <p:cNvSpPr>
            <a:spLocks noGrp="1"/>
          </p:cNvSpPr>
          <p:nvPr>
            <p:ph idx="1"/>
          </p:nvPr>
        </p:nvSpPr>
        <p:spPr>
          <a:xfrm>
            <a:off x="457200" y="1447800"/>
            <a:ext cx="8229600" cy="4678363"/>
          </a:xfrm>
        </p:spPr>
        <p:txBody>
          <a:bodyPr>
            <a:noAutofit/>
          </a:bodyPr>
          <a:lstStyle/>
          <a:p>
            <a:pPr marL="0" indent="0">
              <a:buNone/>
            </a:pPr>
            <a:r>
              <a:rPr lang="en-US" sz="2800" i="1" dirty="0">
                <a:latin typeface="Times New Roman" charset="0"/>
                <a:ea typeface="Times New Roman" charset="0"/>
                <a:cs typeface="Times New Roman" charset="0"/>
              </a:rPr>
              <a:t>Q</a:t>
            </a:r>
            <a:r>
              <a:rPr lang="en-US" sz="2800" dirty="0">
                <a:latin typeface="Times New Roman" charset="0"/>
                <a:ea typeface="Times New Roman" charset="0"/>
                <a:cs typeface="Times New Roman" charset="0"/>
              </a:rPr>
              <a:t>(</a:t>
            </a:r>
            <a:r>
              <a:rPr lang="en-US" sz="2800" i="1" dirty="0">
                <a:latin typeface="Times New Roman" charset="0"/>
                <a:ea typeface="Times New Roman" charset="0"/>
                <a:cs typeface="Times New Roman" charset="0"/>
              </a:rPr>
              <a:t>t</a:t>
            </a:r>
            <a:r>
              <a:rPr lang="en-US" sz="2800" dirty="0">
                <a:latin typeface="Times New Roman" charset="0"/>
                <a:ea typeface="Times New Roman" charset="0"/>
                <a:cs typeface="Times New Roman" charset="0"/>
              </a:rPr>
              <a:t>)</a:t>
            </a:r>
            <a:r>
              <a:rPr lang="en-US" sz="2800" dirty="0"/>
              <a:t> and </a:t>
            </a:r>
            <a:r>
              <a:rPr lang="en-US" sz="2800" i="1" dirty="0">
                <a:latin typeface="Times New Roman" charset="0"/>
                <a:ea typeface="Times New Roman" charset="0"/>
                <a:cs typeface="Times New Roman" charset="0"/>
              </a:rPr>
              <a:t>I</a:t>
            </a:r>
            <a:r>
              <a:rPr lang="en-US" sz="2800" dirty="0">
                <a:latin typeface="Times New Roman" charset="0"/>
                <a:ea typeface="Times New Roman" charset="0"/>
                <a:cs typeface="Times New Roman" charset="0"/>
              </a:rPr>
              <a:t>(</a:t>
            </a:r>
            <a:r>
              <a:rPr lang="en-US" sz="2800" i="1" dirty="0">
                <a:latin typeface="Times New Roman" charset="0"/>
                <a:ea typeface="Times New Roman" charset="0"/>
                <a:cs typeface="Times New Roman" charset="0"/>
              </a:rPr>
              <a:t>t</a:t>
            </a:r>
            <a:r>
              <a:rPr lang="en-US" sz="2800" dirty="0">
                <a:latin typeface="Times New Roman" charset="0"/>
                <a:ea typeface="Times New Roman" charset="0"/>
                <a:cs typeface="Times New Roman" charset="0"/>
              </a:rPr>
              <a:t>)</a:t>
            </a:r>
            <a:r>
              <a:rPr lang="en-US" sz="2800" dirty="0"/>
              <a:t> are continuous in time. 2 ways to evaluate: </a:t>
            </a:r>
          </a:p>
          <a:p>
            <a:pPr marL="514350" indent="-514350">
              <a:buFont typeface="+mj-lt"/>
              <a:buAutoNum type="arabicPeriod"/>
            </a:pPr>
            <a:r>
              <a:rPr lang="en-US" sz="2800" dirty="0"/>
              <a:t>Sample Data Function (e.g.,                         ):</a:t>
            </a:r>
            <a:br>
              <a:rPr lang="en-US" sz="2800" dirty="0"/>
            </a:br>
            <a:br>
              <a:rPr lang="en-US" sz="2800" dirty="0"/>
            </a:br>
            <a:br>
              <a:rPr lang="en-US" sz="2800" dirty="0"/>
            </a:br>
            <a:endParaRPr lang="en-US" sz="2800" i="1" dirty="0">
              <a:latin typeface="Times New Roman" charset="0"/>
              <a:ea typeface="Times New Roman" charset="0"/>
              <a:cs typeface="Times New Roman" charset="0"/>
            </a:endParaRPr>
          </a:p>
        </p:txBody>
      </p:sp>
      <p:sp>
        <p:nvSpPr>
          <p:cNvPr id="4403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7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Date Placeholder 3"/>
          <p:cNvSpPr>
            <a:spLocks noGrp="1"/>
          </p:cNvSpPr>
          <p:nvPr>
            <p:ph type="dt" sz="half" idx="10"/>
          </p:nvPr>
        </p:nvSpPr>
        <p:spPr>
          <a:xfrm>
            <a:off x="457200" y="6356350"/>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13" name="Slide Number Placeholder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DE559-1A7C-4502-BB13-96EDE4C9A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2" name="Picture 1"/>
          <p:cNvPicPr>
            <a:picLocks noChangeAspect="1"/>
          </p:cNvPicPr>
          <p:nvPr/>
        </p:nvPicPr>
        <p:blipFill rotWithShape="1">
          <a:blip r:embed="rId3"/>
          <a:srcRect b="51932"/>
          <a:stretch/>
        </p:blipFill>
        <p:spPr>
          <a:xfrm>
            <a:off x="4038599" y="2895600"/>
            <a:ext cx="4968151" cy="2350294"/>
          </a:xfrm>
          <a:prstGeom prst="rect">
            <a:avLst/>
          </a:prstGeom>
        </p:spPr>
      </p:pic>
      <p:pic>
        <p:nvPicPr>
          <p:cNvPr id="10" name="Picture 9"/>
          <p:cNvPicPr>
            <a:picLocks noChangeAspect="1"/>
          </p:cNvPicPr>
          <p:nvPr/>
        </p:nvPicPr>
        <p:blipFill rotWithShape="1">
          <a:blip r:embed="rId3"/>
          <a:srcRect t="49870"/>
          <a:stretch/>
        </p:blipFill>
        <p:spPr>
          <a:xfrm>
            <a:off x="4038598" y="2819400"/>
            <a:ext cx="4968151" cy="2451100"/>
          </a:xfrm>
          <a:prstGeom prst="rect">
            <a:avLst/>
          </a:prstGeom>
        </p:spPr>
      </p:pic>
      <p:sp>
        <p:nvSpPr>
          <p:cNvPr id="3" name="TextBox 2">
            <a:extLst>
              <a:ext uri="{FF2B5EF4-FFF2-40B4-BE49-F238E27FC236}">
                <a16:creationId xmlns:a16="http://schemas.microsoft.com/office/drawing/2014/main" id="{BA081169-3B5A-CD45-B0DD-5B7F07EBEC56}"/>
              </a:ext>
            </a:extLst>
          </p:cNvPr>
          <p:cNvSpPr txBox="1"/>
          <p:nvPr/>
        </p:nvSpPr>
        <p:spPr>
          <a:xfrm>
            <a:off x="5105400" y="1977173"/>
            <a:ext cx="18331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a:ea typeface="+mn-ea"/>
                <a:cs typeface="+mn-cs"/>
              </a:rPr>
              <a:t>streamflow</a:t>
            </a:r>
          </a:p>
        </p:txBody>
      </p:sp>
      <p:sp>
        <p:nvSpPr>
          <p:cNvPr id="15" name="TextBox 14">
            <a:extLst>
              <a:ext uri="{FF2B5EF4-FFF2-40B4-BE49-F238E27FC236}">
                <a16:creationId xmlns:a16="http://schemas.microsoft.com/office/drawing/2014/main" id="{27BBEAB9-B6BA-8E4C-8BC6-2A39AE39D405}"/>
              </a:ext>
            </a:extLst>
          </p:cNvPr>
          <p:cNvSpPr txBox="1"/>
          <p:nvPr/>
        </p:nvSpPr>
        <p:spPr>
          <a:xfrm>
            <a:off x="457199" y="2812473"/>
            <a:ext cx="30043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a:t>
            </a:r>
            <a:r>
              <a:rPr kumimoji="0" lang="en-US" sz="2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Q</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2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Q</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800" b="0" i="1" u="none" strike="noStrike" kern="1200" cap="none" spc="0" normalizeH="0" baseline="0" noProof="0" dirty="0" err="1">
                <a:ln>
                  <a:noFill/>
                </a:ln>
                <a:solidFill>
                  <a:srgbClr val="FF0000"/>
                </a:solidFill>
                <a:effectLst/>
                <a:uLnTx/>
                <a:uFillTx/>
                <a:latin typeface="Symbol" pitchFamily="2" charset="2"/>
                <a:ea typeface="+mn-ea"/>
                <a:cs typeface="+mn-cs"/>
              </a:rPr>
              <a:t>D</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5">
            <a:extLst>
              <a:ext uri="{FF2B5EF4-FFF2-40B4-BE49-F238E27FC236}">
                <a16:creationId xmlns:a16="http://schemas.microsoft.com/office/drawing/2014/main" id="{0825352E-77FD-7A4E-9C3B-6D69A44035EC}"/>
              </a:ext>
            </a:extLst>
          </p:cNvPr>
          <p:cNvSpPr txBox="1"/>
          <p:nvPr/>
        </p:nvSpPr>
        <p:spPr>
          <a:xfrm>
            <a:off x="610328" y="4084024"/>
            <a:ext cx="3233578"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a:t>
            </a:r>
            <a:r>
              <a:rPr kumimoji="0" lang="en-US" sz="2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and</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Q</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are both </a:t>
            </a:r>
            <a:br>
              <a:rPr kumimoji="0" lang="en-US" sz="2800" b="0"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[L</a:t>
            </a:r>
            <a:r>
              <a:rPr kumimoji="0" lang="en-US" sz="2800" b="0" i="0" u="none" strike="noStrike" kern="1200" cap="none" spc="0" normalizeH="0" baseline="30000" noProof="0" dirty="0">
                <a:ln>
                  <a:noFill/>
                </a:ln>
                <a:solidFill>
                  <a:srgbClr val="FF0000"/>
                </a:solidFill>
                <a:effectLst/>
                <a:uLnTx/>
                <a:uFillTx/>
                <a:latin typeface="Calibri"/>
                <a:ea typeface="+mn-ea"/>
                <a:cs typeface="Times New Roman" panose="02020603050405020304" pitchFamily="18" charset="0"/>
              </a:rPr>
              <a:t>3</a:t>
            </a:r>
            <a:r>
              <a:rPr kumimoji="0" lang="en-US" sz="28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/T] or [L/T]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31909DE2-501E-0D47-A114-0B0E97270DF5}"/>
              </a:ext>
            </a:extLst>
          </p:cNvPr>
          <p:cNvSpPr/>
          <p:nvPr/>
        </p:nvSpPr>
        <p:spPr>
          <a:xfrm>
            <a:off x="5105399" y="1977173"/>
            <a:ext cx="1833195" cy="50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A1049B44-DE6D-3448-AB6D-CE191E8EC96B}"/>
              </a:ext>
            </a:extLst>
          </p:cNvPr>
          <p:cNvSpPr/>
          <p:nvPr/>
        </p:nvSpPr>
        <p:spPr>
          <a:xfrm>
            <a:off x="414704" y="2895600"/>
            <a:ext cx="2861896" cy="50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15BF2C15-A4A1-2A43-B5C3-33DE281FEF71}"/>
              </a:ext>
            </a:extLst>
          </p:cNvPr>
          <p:cNvSpPr/>
          <p:nvPr/>
        </p:nvSpPr>
        <p:spPr>
          <a:xfrm>
            <a:off x="610327" y="4145535"/>
            <a:ext cx="3233578" cy="922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6094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solidFill>
            <a:srgbClr val="FFFF00"/>
          </a:solidFill>
        </p:spPr>
        <p:txBody>
          <a:bodyPr>
            <a:normAutofit/>
          </a:bodyPr>
          <a:lstStyle/>
          <a:p>
            <a:r>
              <a:rPr lang="en-US" dirty="0"/>
              <a:t>Discrete Time Continuity</a:t>
            </a:r>
            <a:endParaRPr lang="en-US" sz="3600" i="1" dirty="0"/>
          </a:p>
        </p:txBody>
      </p:sp>
      <p:sp>
        <p:nvSpPr>
          <p:cNvPr id="44035" name="Content Placeholder 2"/>
          <p:cNvSpPr>
            <a:spLocks noGrp="1"/>
          </p:cNvSpPr>
          <p:nvPr>
            <p:ph idx="1"/>
          </p:nvPr>
        </p:nvSpPr>
        <p:spPr>
          <a:xfrm>
            <a:off x="457200" y="1447800"/>
            <a:ext cx="8229600" cy="4678363"/>
          </a:xfrm>
        </p:spPr>
        <p:txBody>
          <a:bodyPr>
            <a:noAutofit/>
          </a:bodyPr>
          <a:lstStyle/>
          <a:p>
            <a:pPr marL="0" indent="0">
              <a:buNone/>
            </a:pPr>
            <a:r>
              <a:rPr lang="en-US" sz="2800" i="1" dirty="0">
                <a:latin typeface="Times New Roman" charset="0"/>
                <a:ea typeface="Times New Roman" charset="0"/>
                <a:cs typeface="Times New Roman" charset="0"/>
              </a:rPr>
              <a:t>Q</a:t>
            </a:r>
            <a:r>
              <a:rPr lang="en-US" sz="2800" dirty="0">
                <a:latin typeface="Times New Roman" charset="0"/>
                <a:ea typeface="Times New Roman" charset="0"/>
                <a:cs typeface="Times New Roman" charset="0"/>
              </a:rPr>
              <a:t>(</a:t>
            </a:r>
            <a:r>
              <a:rPr lang="en-US" sz="2800" i="1" dirty="0">
                <a:latin typeface="Times New Roman" charset="0"/>
                <a:ea typeface="Times New Roman" charset="0"/>
                <a:cs typeface="Times New Roman" charset="0"/>
              </a:rPr>
              <a:t>t</a:t>
            </a:r>
            <a:r>
              <a:rPr lang="en-US" sz="2800" dirty="0">
                <a:latin typeface="Times New Roman" charset="0"/>
                <a:ea typeface="Times New Roman" charset="0"/>
                <a:cs typeface="Times New Roman" charset="0"/>
              </a:rPr>
              <a:t>)</a:t>
            </a:r>
            <a:r>
              <a:rPr lang="en-US" sz="2800" dirty="0"/>
              <a:t> and </a:t>
            </a:r>
            <a:r>
              <a:rPr lang="en-US" sz="2800" i="1" dirty="0">
                <a:latin typeface="Times New Roman" charset="0"/>
                <a:ea typeface="Times New Roman" charset="0"/>
                <a:cs typeface="Times New Roman" charset="0"/>
              </a:rPr>
              <a:t>I</a:t>
            </a:r>
            <a:r>
              <a:rPr lang="en-US" sz="2800" dirty="0">
                <a:latin typeface="Times New Roman" charset="0"/>
                <a:ea typeface="Times New Roman" charset="0"/>
                <a:cs typeface="Times New Roman" charset="0"/>
              </a:rPr>
              <a:t>(</a:t>
            </a:r>
            <a:r>
              <a:rPr lang="en-US" sz="2800" i="1" dirty="0">
                <a:latin typeface="Times New Roman" charset="0"/>
                <a:ea typeface="Times New Roman" charset="0"/>
                <a:cs typeface="Times New Roman" charset="0"/>
              </a:rPr>
              <a:t>t</a:t>
            </a:r>
            <a:r>
              <a:rPr lang="en-US" sz="2800" dirty="0">
                <a:latin typeface="Times New Roman" charset="0"/>
                <a:ea typeface="Times New Roman" charset="0"/>
                <a:cs typeface="Times New Roman" charset="0"/>
              </a:rPr>
              <a:t>)</a:t>
            </a:r>
            <a:r>
              <a:rPr lang="en-US" sz="2800" dirty="0"/>
              <a:t> are continuous in time. 2 ways to evaluate: </a:t>
            </a:r>
            <a:endParaRPr lang="en-US" sz="2800" i="1" dirty="0">
              <a:latin typeface="Times New Roman" charset="0"/>
              <a:ea typeface="Times New Roman" charset="0"/>
              <a:cs typeface="Times New Roman" charset="0"/>
            </a:endParaRPr>
          </a:p>
          <a:p>
            <a:pPr marL="514350" indent="-514350">
              <a:buFont typeface="+mj-lt"/>
              <a:buAutoNum type="arabicPeriod" startAt="2"/>
            </a:pPr>
            <a:r>
              <a:rPr lang="en-US" sz="2800" dirty="0"/>
              <a:t>Pulse Data Function (e.g.,                           ):</a:t>
            </a:r>
          </a:p>
        </p:txBody>
      </p:sp>
      <p:sp>
        <p:nvSpPr>
          <p:cNvPr id="4403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7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Date Placeholder 3"/>
          <p:cNvSpPr>
            <a:spLocks noGrp="1"/>
          </p:cNvSpPr>
          <p:nvPr>
            <p:ph type="dt" sz="half" idx="10"/>
          </p:nvPr>
        </p:nvSpPr>
        <p:spPr>
          <a:xfrm>
            <a:off x="457200" y="6356350"/>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13" name="Slide Number Placeholder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DE559-1A7C-4502-BB13-96EDE4C9A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9" name="Picture 8"/>
          <p:cNvPicPr>
            <a:picLocks noChangeAspect="1"/>
          </p:cNvPicPr>
          <p:nvPr/>
        </p:nvPicPr>
        <p:blipFill rotWithShape="1">
          <a:blip r:embed="rId3"/>
          <a:srcRect b="51932"/>
          <a:stretch/>
        </p:blipFill>
        <p:spPr>
          <a:xfrm>
            <a:off x="4038599" y="2895600"/>
            <a:ext cx="4968151" cy="2350294"/>
          </a:xfrm>
          <a:prstGeom prst="rect">
            <a:avLst/>
          </a:prstGeom>
        </p:spPr>
      </p:pic>
      <p:pic>
        <p:nvPicPr>
          <p:cNvPr id="2" name="Picture 1"/>
          <p:cNvPicPr>
            <a:picLocks noChangeAspect="1"/>
          </p:cNvPicPr>
          <p:nvPr/>
        </p:nvPicPr>
        <p:blipFill>
          <a:blip r:embed="rId4"/>
          <a:stretch>
            <a:fillRect/>
          </a:stretch>
        </p:blipFill>
        <p:spPr>
          <a:xfrm>
            <a:off x="3352800" y="2819400"/>
            <a:ext cx="5620975" cy="2509831"/>
          </a:xfrm>
          <a:prstGeom prst="rect">
            <a:avLst/>
          </a:prstGeom>
        </p:spPr>
      </p:pic>
      <p:sp>
        <p:nvSpPr>
          <p:cNvPr id="3" name="Rectangle 2"/>
          <p:cNvSpPr/>
          <p:nvPr/>
        </p:nvSpPr>
        <p:spPr>
          <a:xfrm>
            <a:off x="7010400" y="4724400"/>
            <a:ext cx="2133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B3E5743-0914-BB4E-A6C9-3D8AD57C2722}"/>
              </a:ext>
            </a:extLst>
          </p:cNvPr>
          <p:cNvSpPr txBox="1"/>
          <p:nvPr/>
        </p:nvSpPr>
        <p:spPr>
          <a:xfrm>
            <a:off x="5105400" y="1995677"/>
            <a:ext cx="12110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a:ea typeface="+mn-ea"/>
                <a:cs typeface="+mn-cs"/>
              </a:rPr>
              <a:t>rainfall</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C49934E-42C7-8A4A-9F6E-4C4E050A6B3B}"/>
                  </a:ext>
                </a:extLst>
              </p:cNvPr>
              <p:cNvSpPr txBox="1"/>
              <p:nvPr/>
            </p:nvSpPr>
            <p:spPr>
              <a:xfrm>
                <a:off x="274762" y="2491983"/>
                <a:ext cx="3114186" cy="10391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𝑄</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nary>
                        <m:nary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naryPr>
                        <m:sub>
                          <m:r>
                            <m:rPr>
                              <m:brk m:alnAt="23"/>
                            </m:r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sub>
                        <m:sup>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sup>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𝑄</m:t>
                          </m:r>
                          <m:d>
                            <m:d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m:t>
                              </m:r>
                            </m:e>
                          </m:d>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𝑑𝑡</m:t>
                          </m:r>
                        </m:e>
                      </m:nary>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4" name="TextBox 3">
                <a:extLst>
                  <a:ext uri="{FF2B5EF4-FFF2-40B4-BE49-F238E27FC236}">
                    <a16:creationId xmlns:a16="http://schemas.microsoft.com/office/drawing/2014/main" id="{5C49934E-42C7-8A4A-9F6E-4C4E050A6B3B}"/>
                  </a:ext>
                </a:extLst>
              </p:cNvPr>
              <p:cNvSpPr txBox="1">
                <a:spLocks noRot="1" noChangeAspect="1" noMove="1" noResize="1" noEditPoints="1" noAdjustHandles="1" noChangeArrowheads="1" noChangeShapeType="1" noTextEdit="1"/>
              </p:cNvSpPr>
              <p:nvPr/>
            </p:nvSpPr>
            <p:spPr>
              <a:xfrm>
                <a:off x="274762" y="2491983"/>
                <a:ext cx="3114186" cy="1039195"/>
              </a:xfrm>
              <a:prstGeom prst="rect">
                <a:avLst/>
              </a:prstGeom>
              <a:blipFill>
                <a:blip r:embed="rId5"/>
                <a:stretch>
                  <a:fillRect l="-20000" t="-170370" r="-2449" b="-24814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CD850502-3DA6-5B4A-987C-B1F3D2109A62}"/>
              </a:ext>
            </a:extLst>
          </p:cNvPr>
          <p:cNvSpPr txBox="1"/>
          <p:nvPr/>
        </p:nvSpPr>
        <p:spPr>
          <a:xfrm>
            <a:off x="1030242" y="3645672"/>
            <a:ext cx="19431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a:t>
            </a:r>
            <a:r>
              <a:rPr kumimoji="0" lang="en-US" sz="2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[L</a:t>
            </a:r>
            <a:r>
              <a:rPr kumimoji="0" lang="en-US" sz="2800" b="0" i="0" u="none" strike="noStrike" kern="1200" cap="none" spc="0" normalizeH="0" baseline="30000" noProof="0" dirty="0">
                <a:ln>
                  <a:noFill/>
                </a:ln>
                <a:solidFill>
                  <a:srgbClr val="FF0000"/>
                </a:solidFill>
                <a:effectLst/>
                <a:uLnTx/>
                <a:uFillTx/>
                <a:latin typeface="Calibri"/>
                <a:ea typeface="+mn-ea"/>
                <a:cs typeface="Times New Roman" panose="02020603050405020304" pitchFamily="18" charset="0"/>
              </a:rPr>
              <a:t>3</a:t>
            </a:r>
            <a:r>
              <a:rPr kumimoji="0" lang="en-US" sz="28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 or [L]</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D2D9CB9E-DDDB-9945-A87F-82111ED6EA2B}"/>
              </a:ext>
            </a:extLst>
          </p:cNvPr>
          <p:cNvSpPr txBox="1"/>
          <p:nvPr/>
        </p:nvSpPr>
        <p:spPr>
          <a:xfrm>
            <a:off x="114895" y="4832242"/>
            <a:ext cx="35802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a:ea typeface="+mn-ea"/>
                <a:cs typeface="+mn-cs"/>
              </a:rPr>
              <a:t>Use Average Approach:</a:t>
            </a:r>
          </a:p>
        </p:txBody>
      </p:sp>
      <p:sp>
        <p:nvSpPr>
          <p:cNvPr id="18" name="TextBox 17">
            <a:extLst>
              <a:ext uri="{FF2B5EF4-FFF2-40B4-BE49-F238E27FC236}">
                <a16:creationId xmlns:a16="http://schemas.microsoft.com/office/drawing/2014/main" id="{5375D8D2-9FA9-7849-A0BA-680A0916E067}"/>
              </a:ext>
            </a:extLst>
          </p:cNvPr>
          <p:cNvSpPr txBox="1"/>
          <p:nvPr/>
        </p:nvSpPr>
        <p:spPr>
          <a:xfrm>
            <a:off x="409295" y="4182850"/>
            <a:ext cx="350608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but,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[L</a:t>
            </a:r>
            <a:r>
              <a:rPr kumimoji="0" lang="en-US" sz="2800" b="0" i="0" u="none" strike="noStrike" kern="1200" cap="none" spc="0" normalizeH="0" baseline="30000" noProof="0" dirty="0">
                <a:ln>
                  <a:noFill/>
                </a:ln>
                <a:solidFill>
                  <a:srgbClr val="FF0000"/>
                </a:solidFill>
                <a:effectLst/>
                <a:uLnTx/>
                <a:uFillTx/>
                <a:latin typeface="Calibri"/>
                <a:ea typeface="+mn-ea"/>
                <a:cs typeface="Times New Roman" panose="02020603050405020304" pitchFamily="18" charset="0"/>
              </a:rPr>
              <a:t>3</a:t>
            </a:r>
            <a:r>
              <a:rPr kumimoji="0" lang="en-US" sz="28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/T] or [L/T]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87A3733-FC74-1147-8A5D-B3794481B761}"/>
                  </a:ext>
                </a:extLst>
              </p:cNvPr>
              <p:cNvSpPr txBox="1"/>
              <p:nvPr/>
            </p:nvSpPr>
            <p:spPr>
              <a:xfrm>
                <a:off x="613352" y="5310078"/>
                <a:ext cx="3504229" cy="103919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𝑄</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den>
                      </m:f>
                      <m:nary>
                        <m:nary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naryPr>
                        <m:sub>
                          <m:r>
                            <m:rPr>
                              <m:brk m:alnAt="23"/>
                            </m:r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sub>
                        <m:sup>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sup>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𝑄</m:t>
                          </m:r>
                          <m:d>
                            <m:d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m:t>
                              </m:r>
                            </m:e>
                          </m:d>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𝑑𝑡</m:t>
                          </m:r>
                        </m:e>
                      </m:nary>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19" name="TextBox 18">
                <a:extLst>
                  <a:ext uri="{FF2B5EF4-FFF2-40B4-BE49-F238E27FC236}">
                    <a16:creationId xmlns:a16="http://schemas.microsoft.com/office/drawing/2014/main" id="{987A3733-FC74-1147-8A5D-B3794481B761}"/>
                  </a:ext>
                </a:extLst>
              </p:cNvPr>
              <p:cNvSpPr txBox="1">
                <a:spLocks noRot="1" noChangeAspect="1" noMove="1" noResize="1" noEditPoints="1" noAdjustHandles="1" noChangeArrowheads="1" noChangeShapeType="1" noTextEdit="1"/>
              </p:cNvSpPr>
              <p:nvPr/>
            </p:nvSpPr>
            <p:spPr>
              <a:xfrm>
                <a:off x="613352" y="5310078"/>
                <a:ext cx="3504229" cy="1039195"/>
              </a:xfrm>
              <a:prstGeom prst="rect">
                <a:avLst/>
              </a:prstGeom>
              <a:blipFill>
                <a:blip r:embed="rId6"/>
                <a:stretch>
                  <a:fillRect l="-6522" t="-169512" r="-2174" b="-24390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E28176B-5BAE-0546-96DC-DC54DE416EF9}"/>
              </a:ext>
            </a:extLst>
          </p:cNvPr>
          <p:cNvSpPr txBox="1"/>
          <p:nvPr/>
        </p:nvSpPr>
        <p:spPr>
          <a:xfrm>
            <a:off x="5092516" y="5310517"/>
            <a:ext cx="35042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now,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a:t>
            </a:r>
            <a:r>
              <a:rPr kumimoji="0" lang="en-US" sz="28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and</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Q</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are both </a:t>
            </a:r>
            <a:r>
              <a:rPr kumimoji="0" lang="en-US" sz="28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[L</a:t>
            </a:r>
            <a:r>
              <a:rPr kumimoji="0" lang="en-US" sz="2800" b="0" i="0" u="none" strike="noStrike" kern="1200" cap="none" spc="0" normalizeH="0" baseline="30000" noProof="0" dirty="0">
                <a:ln>
                  <a:noFill/>
                </a:ln>
                <a:solidFill>
                  <a:srgbClr val="FF0000"/>
                </a:solidFill>
                <a:effectLst/>
                <a:uLnTx/>
                <a:uFillTx/>
                <a:latin typeface="Calibri"/>
                <a:ea typeface="+mn-ea"/>
                <a:cs typeface="Times New Roman" panose="02020603050405020304" pitchFamily="18" charset="0"/>
              </a:rPr>
              <a:t>3</a:t>
            </a:r>
            <a:r>
              <a:rPr kumimoji="0" lang="en-US" sz="2800" b="0"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/T] or [L/T]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0AB3E302-95DD-3542-A75B-1AEE69382A41}"/>
              </a:ext>
            </a:extLst>
          </p:cNvPr>
          <p:cNvSpPr/>
          <p:nvPr/>
        </p:nvSpPr>
        <p:spPr>
          <a:xfrm>
            <a:off x="4960644" y="1960217"/>
            <a:ext cx="1833195" cy="50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88D710D-1D1A-8848-8287-F28F5DB64987}"/>
              </a:ext>
            </a:extLst>
          </p:cNvPr>
          <p:cNvSpPr/>
          <p:nvPr/>
        </p:nvSpPr>
        <p:spPr>
          <a:xfrm>
            <a:off x="283550" y="2505393"/>
            <a:ext cx="3411555" cy="110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54340FFE-9D66-884C-9B73-66AB7BAC0457}"/>
              </a:ext>
            </a:extLst>
          </p:cNvPr>
          <p:cNvSpPr/>
          <p:nvPr/>
        </p:nvSpPr>
        <p:spPr>
          <a:xfrm>
            <a:off x="952439" y="3631714"/>
            <a:ext cx="1943161" cy="51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FEF03077-2FA2-AD42-9429-14B26049801E}"/>
              </a:ext>
            </a:extLst>
          </p:cNvPr>
          <p:cNvSpPr/>
          <p:nvPr/>
        </p:nvSpPr>
        <p:spPr>
          <a:xfrm>
            <a:off x="411087" y="4187096"/>
            <a:ext cx="3457287" cy="51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265AB950-83DB-AE46-8C15-E66A013604D7}"/>
              </a:ext>
            </a:extLst>
          </p:cNvPr>
          <p:cNvSpPr/>
          <p:nvPr/>
        </p:nvSpPr>
        <p:spPr>
          <a:xfrm>
            <a:off x="149328" y="4878687"/>
            <a:ext cx="4231577" cy="1593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22AA8521-892C-7A42-9F9A-839C4A34BA11}"/>
              </a:ext>
            </a:extLst>
          </p:cNvPr>
          <p:cNvSpPr/>
          <p:nvPr/>
        </p:nvSpPr>
        <p:spPr>
          <a:xfrm>
            <a:off x="5334000" y="5393853"/>
            <a:ext cx="3197738" cy="981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205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0" nodeType="clickEffect">
                                  <p:stCondLst>
                                    <p:cond delay="0"/>
                                  </p:stCondLst>
                                  <p:childTnLst>
                                    <p:animEffect transition="out" filter="dissolv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4" grpId="0" animBg="1"/>
      <p:bldP spid="25" grpId="0" animBg="1"/>
      <p:bldP spid="2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solidFill>
            <a:schemeClr val="accent2">
              <a:lumMod val="60000"/>
              <a:lumOff val="40000"/>
            </a:schemeClr>
          </a:solidFill>
        </p:spPr>
        <p:txBody>
          <a:bodyPr>
            <a:normAutofit/>
          </a:bodyPr>
          <a:lstStyle/>
          <a:p>
            <a:r>
              <a:rPr lang="en-US" dirty="0"/>
              <a:t>Example</a:t>
            </a:r>
          </a:p>
        </p:txBody>
      </p:sp>
      <p:sp>
        <p:nvSpPr>
          <p:cNvPr id="10" name="Content Placeholder 9"/>
          <p:cNvSpPr>
            <a:spLocks noGrp="1"/>
          </p:cNvSpPr>
          <p:nvPr>
            <p:ph idx="1"/>
          </p:nvPr>
        </p:nvSpPr>
        <p:spPr>
          <a:xfrm>
            <a:off x="457200" y="1447800"/>
            <a:ext cx="4851400" cy="5029200"/>
          </a:xfrm>
        </p:spPr>
        <p:txBody>
          <a:bodyPr>
            <a:normAutofit/>
          </a:bodyPr>
          <a:lstStyle/>
          <a:p>
            <a:r>
              <a:rPr lang="en-US" u="sng" dirty="0"/>
              <a:t>Given</a:t>
            </a:r>
            <a:r>
              <a:rPr lang="en-US" dirty="0"/>
              <a:t>:  Calculate the storage of water in a watershed (7.03 mi</a:t>
            </a:r>
            <a:r>
              <a:rPr lang="en-US" baseline="30000" dirty="0"/>
              <a:t>2</a:t>
            </a:r>
            <a:r>
              <a:rPr lang="en-US" dirty="0"/>
              <a:t>) as a function of time given the data for incremental precipitation across the watershed &amp; streamflow measured at its outlet. Assume </a:t>
            </a:r>
            <a:r>
              <a:rPr lang="en-US" i="1" dirty="0">
                <a:latin typeface="Times New Roman" charset="0"/>
                <a:ea typeface="Times New Roman" charset="0"/>
                <a:cs typeface="Times New Roman" charset="0"/>
              </a:rPr>
              <a:t>S</a:t>
            </a:r>
            <a:r>
              <a:rPr lang="en-US" i="1" baseline="-25000" dirty="0">
                <a:latin typeface="Times New Roman" charset="0"/>
                <a:ea typeface="Times New Roman" charset="0"/>
                <a:cs typeface="Times New Roman" charset="0"/>
              </a:rPr>
              <a:t>0 </a:t>
            </a:r>
            <a:r>
              <a:rPr lang="en-US" dirty="0"/>
              <a:t>= 0.</a:t>
            </a:r>
          </a:p>
        </p:txBody>
      </p:sp>
      <p:sp>
        <p:nvSpPr>
          <p:cNvPr id="6" name="Rectangle 5"/>
          <p:cNvSpPr/>
          <p:nvPr/>
        </p:nvSpPr>
        <p:spPr>
          <a:xfrm>
            <a:off x="0" y="0"/>
            <a:ext cx="9144000" cy="6858000"/>
          </a:xfrm>
          <a:prstGeom prst="rect">
            <a:avLst/>
          </a:prstGeom>
          <a:no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Date Placeholder 3"/>
          <p:cNvSpPr>
            <a:spLocks noGrp="1"/>
          </p:cNvSpPr>
          <p:nvPr>
            <p:ph type="dt" sz="half" idx="10"/>
          </p:nvPr>
        </p:nvSpPr>
        <p:spPr>
          <a:xfrm>
            <a:off x="457200" y="6356350"/>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12" name="Slide Number Placeholder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DE559-1A7C-4502-BB13-96EDE4C9A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2" name="Picture 1"/>
          <p:cNvPicPr>
            <a:picLocks noChangeAspect="1"/>
          </p:cNvPicPr>
          <p:nvPr/>
        </p:nvPicPr>
        <p:blipFill>
          <a:blip r:embed="rId3"/>
          <a:stretch>
            <a:fillRect/>
          </a:stretch>
        </p:blipFill>
        <p:spPr>
          <a:xfrm>
            <a:off x="5308600" y="1519238"/>
            <a:ext cx="3606800" cy="5080000"/>
          </a:xfrm>
          <a:prstGeom prst="rect">
            <a:avLst/>
          </a:prstGeom>
        </p:spPr>
      </p:pic>
      <p:sp>
        <p:nvSpPr>
          <p:cNvPr id="3" name="TextBox 2">
            <a:extLst>
              <a:ext uri="{FF2B5EF4-FFF2-40B4-BE49-F238E27FC236}">
                <a16:creationId xmlns:a16="http://schemas.microsoft.com/office/drawing/2014/main" id="{F4912164-C3CF-8B49-9200-3724B2351767}"/>
              </a:ext>
            </a:extLst>
          </p:cNvPr>
          <p:cNvSpPr txBox="1"/>
          <p:nvPr/>
        </p:nvSpPr>
        <p:spPr>
          <a:xfrm>
            <a:off x="6934200" y="1519238"/>
            <a:ext cx="766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a:ea typeface="+mn-ea"/>
                <a:cs typeface="+mn-cs"/>
              </a:rPr>
              <a:t>PULSE</a:t>
            </a:r>
          </a:p>
        </p:txBody>
      </p:sp>
      <p:sp>
        <p:nvSpPr>
          <p:cNvPr id="14" name="TextBox 13">
            <a:extLst>
              <a:ext uri="{FF2B5EF4-FFF2-40B4-BE49-F238E27FC236}">
                <a16:creationId xmlns:a16="http://schemas.microsoft.com/office/drawing/2014/main" id="{FF844364-AA29-0344-B8CE-B3522209D7BB}"/>
              </a:ext>
            </a:extLst>
          </p:cNvPr>
          <p:cNvSpPr txBox="1"/>
          <p:nvPr/>
        </p:nvSpPr>
        <p:spPr>
          <a:xfrm>
            <a:off x="8008196" y="1519238"/>
            <a:ext cx="9464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a:ea typeface="+mn-ea"/>
                <a:cs typeface="+mn-cs"/>
              </a:rPr>
              <a:t>SAMPLE</a:t>
            </a:r>
          </a:p>
        </p:txBody>
      </p:sp>
      <p:sp>
        <p:nvSpPr>
          <p:cNvPr id="15" name="Rectangle 14">
            <a:extLst>
              <a:ext uri="{FF2B5EF4-FFF2-40B4-BE49-F238E27FC236}">
                <a16:creationId xmlns:a16="http://schemas.microsoft.com/office/drawing/2014/main" id="{B8C0CFB8-9FA9-2942-B81E-6CB92EC6AD17}"/>
              </a:ext>
            </a:extLst>
          </p:cNvPr>
          <p:cNvSpPr/>
          <p:nvPr/>
        </p:nvSpPr>
        <p:spPr>
          <a:xfrm>
            <a:off x="6963238" y="1600199"/>
            <a:ext cx="737520" cy="252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8EED07C-1BD5-064D-892C-4A9C71739D99}"/>
              </a:ext>
            </a:extLst>
          </p:cNvPr>
          <p:cNvSpPr/>
          <p:nvPr/>
        </p:nvSpPr>
        <p:spPr>
          <a:xfrm>
            <a:off x="8101680" y="1600200"/>
            <a:ext cx="813720" cy="288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4994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solidFill>
            <a:schemeClr val="accent2">
              <a:lumMod val="60000"/>
              <a:lumOff val="40000"/>
            </a:schemeClr>
          </a:solidFill>
        </p:spPr>
        <p:txBody>
          <a:bodyPr>
            <a:normAutofit/>
          </a:bodyPr>
          <a:lstStyle/>
          <a:p>
            <a:r>
              <a:rPr lang="en-US" dirty="0"/>
              <a:t>Example Solution</a:t>
            </a:r>
          </a:p>
        </p:txBody>
      </p:sp>
      <p:sp>
        <p:nvSpPr>
          <p:cNvPr id="6" name="Rectangle 5"/>
          <p:cNvSpPr/>
          <p:nvPr/>
        </p:nvSpPr>
        <p:spPr>
          <a:xfrm>
            <a:off x="0" y="0"/>
            <a:ext cx="9144000" cy="6858000"/>
          </a:xfrm>
          <a:prstGeom prst="rect">
            <a:avLst/>
          </a:prstGeom>
          <a:no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ate Placeholder 3"/>
          <p:cNvSpPr>
            <a:spLocks noGrp="1"/>
          </p:cNvSpPr>
          <p:nvPr>
            <p:ph type="dt" sz="half" idx="10"/>
          </p:nvPr>
        </p:nvSpPr>
        <p:spPr>
          <a:xfrm>
            <a:off x="457200" y="6356350"/>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12" name="Slide Number Placeholder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DE559-1A7C-4502-BB13-96EDE4C9A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2" name="TextBox 1">
            <a:extLst>
              <a:ext uri="{FF2B5EF4-FFF2-40B4-BE49-F238E27FC236}">
                <a16:creationId xmlns:a16="http://schemas.microsoft.com/office/drawing/2014/main" id="{59A592DC-2B86-D749-AA44-FB26E12A24C7}"/>
              </a:ext>
            </a:extLst>
          </p:cNvPr>
          <p:cNvSpPr txBox="1"/>
          <p:nvPr/>
        </p:nvSpPr>
        <p:spPr>
          <a:xfrm>
            <a:off x="457200" y="1417638"/>
            <a:ext cx="508902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Let’s change the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US" sz="2400" b="0" i="0" u="none" strike="noStrike" kern="1200" cap="none" spc="0" normalizeH="0" baseline="0" noProof="0" dirty="0">
                <a:ln>
                  <a:noFill/>
                </a:ln>
                <a:solidFill>
                  <a:prstClr val="black"/>
                </a:solidFill>
                <a:effectLst/>
                <a:uLnTx/>
                <a:uFillTx/>
                <a:latin typeface="Calibri"/>
                <a:ea typeface="+mn-ea"/>
                <a:cs typeface="+mn-cs"/>
              </a:rPr>
              <a:t>) to PULSE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 Average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a:t>
            </a:r>
            <a:r>
              <a:rPr kumimoji="0" lang="en-US" sz="2400" b="0" i="1" u="none" strike="noStrike" kern="1200" cap="none" spc="0" normalizeH="0" baseline="-250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a:t>
            </a:r>
            <a:r>
              <a:rPr kumimoji="0" lang="en-US" sz="24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 multiply this average by </a:t>
            </a:r>
            <a:r>
              <a:rPr kumimoji="0" lang="en-US" sz="2400" b="0" i="0" u="none" strike="noStrike" kern="1200" cap="none" spc="0" normalizeH="0" baseline="0" noProof="0" dirty="0">
                <a:ln>
                  <a:noFill/>
                </a:ln>
                <a:solidFill>
                  <a:prstClr val="black"/>
                </a:solidFill>
                <a:effectLst/>
                <a:uLnTx/>
                <a:uFillTx/>
                <a:latin typeface="Symbol" pitchFamily="2" charset="2"/>
                <a:ea typeface="+mn-ea"/>
                <a:cs typeface="+mn-cs"/>
              </a:rPr>
              <a:t>D</a:t>
            </a:r>
            <a:r>
              <a:rPr kumimoji="0" lang="en-US" sz="2400" b="0" i="1" u="none" strike="noStrike" kern="1200" cap="none" spc="0" normalizeH="0" baseline="0" noProof="0" dirty="0">
                <a:ln>
                  <a:noFill/>
                </a:ln>
                <a:solidFill>
                  <a:prstClr val="black"/>
                </a:solidFill>
                <a:effectLst/>
                <a:uLnTx/>
                <a:uFillTx/>
                <a:latin typeface="Calibri"/>
                <a:ea typeface="+mn-ea"/>
                <a:cs typeface="+mn-cs"/>
              </a:rPr>
              <a:t>t</a:t>
            </a:r>
            <a:r>
              <a:rPr kumimoji="0" lang="en-US" sz="2400" b="0" i="0" u="none" strike="noStrike" kern="1200" cap="none" spc="0" normalizeH="0" baseline="0" noProof="0" dirty="0">
                <a:ln>
                  <a:noFill/>
                </a:ln>
                <a:solidFill>
                  <a:prstClr val="black"/>
                </a:solidFill>
                <a:effectLst/>
                <a:uLnTx/>
                <a:uFillTx/>
                <a:latin typeface="Calibri"/>
                <a:ea typeface="+mn-ea"/>
                <a:cs typeface="+mn-cs"/>
              </a:rPr>
              <a:t>, and then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 Normalize by watershed area</a:t>
            </a:r>
          </a:p>
        </p:txBody>
      </p:sp>
      <p:sp>
        <p:nvSpPr>
          <p:cNvPr id="3" name="TextBox 2">
            <a:extLst>
              <a:ext uri="{FF2B5EF4-FFF2-40B4-BE49-F238E27FC236}">
                <a16:creationId xmlns:a16="http://schemas.microsoft.com/office/drawing/2014/main" id="{142F192E-F84A-F64E-B81A-CFFEC0BD019C}"/>
              </a:ext>
            </a:extLst>
          </p:cNvPr>
          <p:cNvSpPr txBox="1"/>
          <p:nvPr/>
        </p:nvSpPr>
        <p:spPr>
          <a:xfrm>
            <a:off x="457200" y="3124200"/>
            <a:ext cx="15422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From </a:t>
            </a:r>
            <a:r>
              <a:rPr kumimoji="0" lang="en-US" sz="2000" b="0" i="1" u="none" strike="noStrike" kern="1200" cap="none" spc="0" normalizeH="0" baseline="0" noProof="0" dirty="0">
                <a:ln>
                  <a:noFill/>
                </a:ln>
                <a:solidFill>
                  <a:prstClr val="black"/>
                </a:solidFill>
                <a:effectLst/>
                <a:uLnTx/>
                <a:uFillTx/>
                <a:latin typeface="Calibri"/>
                <a:ea typeface="+mn-ea"/>
                <a:cs typeface="+mn-cs"/>
              </a:rPr>
              <a:t>j</a:t>
            </a:r>
            <a:r>
              <a:rPr kumimoji="0" lang="en-US" sz="2000" b="0" i="1" u="none" strike="noStrike" kern="1200" cap="none" spc="0" normalizeH="0" baseline="-25000" noProof="0" dirty="0">
                <a:ln>
                  <a:noFill/>
                </a:ln>
                <a:solidFill>
                  <a:prstClr val="black"/>
                </a:solidFill>
                <a:effectLst/>
                <a:uLnTx/>
                <a:uFillTx/>
                <a:latin typeface="Calibri"/>
                <a:ea typeface="+mn-ea"/>
                <a:cs typeface="+mn-cs"/>
              </a:rPr>
              <a:t>0</a:t>
            </a:r>
            <a:r>
              <a:rPr kumimoji="0" lang="en-US" sz="2000" b="0" i="0" u="none" strike="noStrike" kern="1200" cap="none" spc="0" normalizeH="0" baseline="0" noProof="0" dirty="0">
                <a:ln>
                  <a:noFill/>
                </a:ln>
                <a:solidFill>
                  <a:prstClr val="black"/>
                </a:solidFill>
                <a:effectLst/>
                <a:uLnTx/>
                <a:uFillTx/>
                <a:latin typeface="Calibri"/>
                <a:ea typeface="+mn-ea"/>
                <a:cs typeface="+mn-cs"/>
              </a:rPr>
              <a:t> to </a:t>
            </a:r>
            <a:r>
              <a:rPr kumimoji="0" lang="en-US" sz="2000" b="0" i="1" u="none" strike="noStrike" kern="1200" cap="none" spc="0" normalizeH="0" baseline="0" noProof="0" dirty="0">
                <a:ln>
                  <a:noFill/>
                </a:ln>
                <a:solidFill>
                  <a:prstClr val="black"/>
                </a:solidFill>
                <a:effectLst/>
                <a:uLnTx/>
                <a:uFillTx/>
                <a:latin typeface="Calibri"/>
                <a:ea typeface="+mn-ea"/>
                <a:cs typeface="+mn-cs"/>
              </a:rPr>
              <a:t>j</a:t>
            </a:r>
            <a:r>
              <a:rPr kumimoji="0" lang="en-US" sz="2000" b="0" i="1" u="none" strike="noStrike" kern="1200" cap="none" spc="0" normalizeH="0" baseline="-25000" noProof="0" dirty="0">
                <a:ln>
                  <a:noFill/>
                </a:ln>
                <a:solidFill>
                  <a:prstClr val="black"/>
                </a:solidFill>
                <a:effectLst/>
                <a:uLnTx/>
                <a:uFillTx/>
                <a:latin typeface="Calibri"/>
                <a:ea typeface="+mn-ea"/>
                <a:cs typeface="+mn-cs"/>
              </a:rPr>
              <a:t>1</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9" name="TextBox 8">
            <a:extLst>
              <a:ext uri="{FF2B5EF4-FFF2-40B4-BE49-F238E27FC236}">
                <a16:creationId xmlns:a16="http://schemas.microsoft.com/office/drawing/2014/main" id="{D8B98209-0568-9B46-BDF7-87E8A0E88B30}"/>
              </a:ext>
            </a:extLst>
          </p:cNvPr>
          <p:cNvSpPr txBox="1"/>
          <p:nvPr/>
        </p:nvSpPr>
        <p:spPr>
          <a:xfrm>
            <a:off x="2057382" y="3108895"/>
            <a:ext cx="38230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Q(0) = 203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cfs</a:t>
            </a:r>
            <a:r>
              <a:rPr kumimoji="0" lang="en-US" sz="2000" b="0" i="0" u="none" strike="noStrike" kern="1200" cap="none" spc="0" normalizeH="0" baseline="0" noProof="0" dirty="0">
                <a:ln>
                  <a:noFill/>
                </a:ln>
                <a:solidFill>
                  <a:prstClr val="black"/>
                </a:solidFill>
                <a:effectLst/>
                <a:uLnTx/>
                <a:uFillTx/>
                <a:latin typeface="Calibri"/>
                <a:ea typeface="+mn-ea"/>
                <a:cs typeface="+mn-cs"/>
              </a:rPr>
              <a:t>, and Q(0.5) = 246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cfs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E951D9C-764D-BB46-918C-5D200A56AB00}"/>
                  </a:ext>
                </a:extLst>
              </p:cNvPr>
              <p:cNvSpPr txBox="1"/>
              <p:nvPr/>
            </p:nvSpPr>
            <p:spPr>
              <a:xfrm>
                <a:off x="2157781" y="3597845"/>
                <a:ext cx="6242863" cy="59157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203+246</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𝑐𝑓𝑠</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h𝑟</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3600</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h𝑟</m:t>
                              </m:r>
                            </m:den>
                          </m:f>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=4.04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sup>
                      </m:sSup>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𝑓𝑡</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oMath>
                  </m:oMathPara>
                </a14:m>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 name="TextBox 3">
                <a:extLst>
                  <a:ext uri="{FF2B5EF4-FFF2-40B4-BE49-F238E27FC236}">
                    <a16:creationId xmlns:a16="http://schemas.microsoft.com/office/drawing/2014/main" id="{DE951D9C-764D-BB46-918C-5D200A56AB00}"/>
                  </a:ext>
                </a:extLst>
              </p:cNvPr>
              <p:cNvSpPr txBox="1">
                <a:spLocks noRot="1" noChangeAspect="1" noMove="1" noResize="1" noEditPoints="1" noAdjustHandles="1" noChangeArrowheads="1" noChangeShapeType="1" noTextEdit="1"/>
              </p:cNvSpPr>
              <p:nvPr/>
            </p:nvSpPr>
            <p:spPr>
              <a:xfrm>
                <a:off x="2157781" y="3597845"/>
                <a:ext cx="6242863" cy="591572"/>
              </a:xfrm>
              <a:prstGeom prst="rect">
                <a:avLst/>
              </a:prstGeom>
              <a:blipFill>
                <a:blip r:embed="rId3"/>
                <a:stretch>
                  <a:fillRect l="-813" t="-4348" b="-1521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6E0EF65-DFFB-D341-A098-117DD0430794}"/>
              </a:ext>
            </a:extLst>
          </p:cNvPr>
          <p:cNvSpPr txBox="1"/>
          <p:nvPr/>
        </p:nvSpPr>
        <p:spPr>
          <a:xfrm>
            <a:off x="468086" y="4463049"/>
            <a:ext cx="31550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 7.03mi</a:t>
            </a:r>
            <a:r>
              <a:rPr kumimoji="0" lang="en-US" sz="2000" b="0" i="0" u="none" strike="noStrike" kern="1200" cap="none" spc="0" normalizeH="0" baseline="30000" noProof="0" dirty="0">
                <a:ln>
                  <a:noFill/>
                </a:ln>
                <a:solidFill>
                  <a:prstClr val="black"/>
                </a:solidFill>
                <a:effectLst/>
                <a:uLnTx/>
                <a:uFillTx/>
                <a:latin typeface="Calibri"/>
                <a:ea typeface="+mn-ea"/>
                <a:cs typeface="+mn-cs"/>
              </a:rPr>
              <a:t>2</a:t>
            </a:r>
            <a:r>
              <a:rPr kumimoji="0" lang="en-US" sz="2000" b="0" i="0" u="none" strike="noStrike" kern="1200" cap="none" spc="0" normalizeH="0" baseline="0" noProof="0" dirty="0">
                <a:ln>
                  <a:noFill/>
                </a:ln>
                <a:solidFill>
                  <a:prstClr val="black"/>
                </a:solidFill>
                <a:effectLst/>
                <a:uLnTx/>
                <a:uFillTx/>
                <a:latin typeface="Calibri"/>
                <a:ea typeface="+mn-ea"/>
                <a:cs typeface="+mn-cs"/>
              </a:rPr>
              <a:t> = 1.96x10</a:t>
            </a:r>
            <a:r>
              <a:rPr kumimoji="0" lang="en-US" sz="2000" b="0" i="0" u="none" strike="noStrike" kern="1200" cap="none" spc="0" normalizeH="0" baseline="30000" noProof="0" dirty="0">
                <a:ln>
                  <a:noFill/>
                </a:ln>
                <a:solidFill>
                  <a:prstClr val="black"/>
                </a:solidFill>
                <a:effectLst/>
                <a:uLnTx/>
                <a:uFillTx/>
                <a:latin typeface="Calibri"/>
                <a:ea typeface="+mn-ea"/>
                <a:cs typeface="+mn-cs"/>
              </a:rPr>
              <a:t>8</a:t>
            </a:r>
            <a:r>
              <a:rPr kumimoji="0" lang="en-US" sz="2000" b="0" i="0" u="none" strike="noStrike" kern="1200" cap="none" spc="0" normalizeH="0" baseline="0" noProof="0" dirty="0">
                <a:ln>
                  <a:noFill/>
                </a:ln>
                <a:solidFill>
                  <a:prstClr val="black"/>
                </a:solidFill>
                <a:effectLst/>
                <a:uLnTx/>
                <a:uFillTx/>
                <a:latin typeface="Calibri"/>
                <a:ea typeface="+mn-ea"/>
                <a:cs typeface="+mn-cs"/>
              </a:rPr>
              <a:t> ft</a:t>
            </a:r>
            <a:r>
              <a:rPr kumimoji="0" lang="en-US" sz="2000" b="0" i="0" u="none" strike="noStrike" kern="1200" cap="none" spc="0" normalizeH="0" baseline="30000" noProof="0" dirty="0">
                <a:ln>
                  <a:noFill/>
                </a:ln>
                <a:solidFill>
                  <a:prstClr val="black"/>
                </a:solidFill>
                <a:effectLst/>
                <a:uLnTx/>
                <a:uFillTx/>
                <a:latin typeface="Calibri"/>
                <a:ea typeface="+mn-ea"/>
                <a:cs typeface="+mn-cs"/>
              </a:rPr>
              <a:t>2</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CA4F496-CD5A-BA46-8618-727520CEB108}"/>
                  </a:ext>
                </a:extLst>
              </p:cNvPr>
              <p:cNvSpPr txBox="1"/>
              <p:nvPr/>
            </p:nvSpPr>
            <p:spPr>
              <a:xfrm>
                <a:off x="3528105" y="4306197"/>
                <a:ext cx="4704749" cy="63190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4.04</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sup>
                              </m:sSup>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𝑓𝑡</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1.96</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sup>
                              </m:sSup>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𝑓𝑡</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=2.06</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=0.02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6" name="TextBox 15">
                <a:extLst>
                  <a:ext uri="{FF2B5EF4-FFF2-40B4-BE49-F238E27FC236}">
                    <a16:creationId xmlns:a16="http://schemas.microsoft.com/office/drawing/2014/main" id="{4CA4F496-CD5A-BA46-8618-727520CEB108}"/>
                  </a:ext>
                </a:extLst>
              </p:cNvPr>
              <p:cNvSpPr txBox="1">
                <a:spLocks noRot="1" noChangeAspect="1" noMove="1" noResize="1" noEditPoints="1" noAdjustHandles="1" noChangeArrowheads="1" noChangeShapeType="1" noTextEdit="1"/>
              </p:cNvSpPr>
              <p:nvPr/>
            </p:nvSpPr>
            <p:spPr>
              <a:xfrm>
                <a:off x="3528105" y="4306197"/>
                <a:ext cx="4704749" cy="631904"/>
              </a:xfrm>
              <a:prstGeom prst="rect">
                <a:avLst/>
              </a:prstGeom>
              <a:blipFill>
                <a:blip r:embed="rId4"/>
                <a:stretch>
                  <a:fillRect l="-809" r="-539" b="-14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D9166E2-7A0B-B944-A40D-6246ADB5C537}"/>
              </a:ext>
            </a:extLst>
          </p:cNvPr>
          <p:cNvSpPr txBox="1"/>
          <p:nvPr/>
        </p:nvSpPr>
        <p:spPr>
          <a:xfrm>
            <a:off x="468086" y="5094953"/>
            <a:ext cx="515192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So now, </a:t>
            </a:r>
            <a:r>
              <a:rPr kumimoji="0" lang="en-US" sz="2400" b="0" i="0" u="none" strike="noStrike" kern="1200" cap="none" spc="0" normalizeH="0" baseline="0" noProof="0" dirty="0">
                <a:ln>
                  <a:noFill/>
                </a:ln>
                <a:solidFill>
                  <a:prstClr val="black"/>
                </a:solidFill>
                <a:effectLst/>
                <a:uLnTx/>
                <a:uFillTx/>
                <a:latin typeface="Symbol" pitchFamily="2" charset="2"/>
                <a:ea typeface="+mn-ea"/>
                <a:cs typeface="+mn-cs"/>
              </a:rPr>
              <a:t>D</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en-US" sz="24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I</a:t>
            </a:r>
            <a:r>
              <a:rPr kumimoji="0" lang="en-US" sz="24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Q</a:t>
            </a:r>
            <a:r>
              <a:rPr kumimoji="0" lang="en-US" sz="24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0.15 in – 0.02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ymbol" pitchFamily="2" charset="2"/>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Symbol" pitchFamily="2" charset="2"/>
                <a:ea typeface="+mn-ea"/>
                <a:cs typeface="Times New Roman" panose="02020603050405020304" pitchFamily="18" charset="0"/>
              </a:rPr>
              <a:t>D</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2400" b="1"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0.13 in</a:t>
            </a:r>
          </a:p>
        </p:txBody>
      </p:sp>
      <p:sp>
        <p:nvSpPr>
          <p:cNvPr id="18" name="Rectangle 17">
            <a:extLst>
              <a:ext uri="{FF2B5EF4-FFF2-40B4-BE49-F238E27FC236}">
                <a16:creationId xmlns:a16="http://schemas.microsoft.com/office/drawing/2014/main" id="{D756BF5C-32F6-2A41-88E2-C1D39DA270C5}"/>
              </a:ext>
            </a:extLst>
          </p:cNvPr>
          <p:cNvSpPr/>
          <p:nvPr/>
        </p:nvSpPr>
        <p:spPr>
          <a:xfrm>
            <a:off x="490787" y="1905000"/>
            <a:ext cx="3037317" cy="35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F27795F-1952-E84F-94DF-FD119F52480F}"/>
              </a:ext>
            </a:extLst>
          </p:cNvPr>
          <p:cNvSpPr/>
          <p:nvPr/>
        </p:nvSpPr>
        <p:spPr>
          <a:xfrm>
            <a:off x="457200" y="2215217"/>
            <a:ext cx="5089022" cy="35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1F5975C7-42AC-CF4D-9F97-AA3EB87C6E2E}"/>
              </a:ext>
            </a:extLst>
          </p:cNvPr>
          <p:cNvSpPr/>
          <p:nvPr/>
        </p:nvSpPr>
        <p:spPr>
          <a:xfrm>
            <a:off x="525423" y="2580113"/>
            <a:ext cx="4046577" cy="35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16A4AA87-C02B-2046-BE58-2FB8FBD6459B}"/>
              </a:ext>
            </a:extLst>
          </p:cNvPr>
          <p:cNvSpPr/>
          <p:nvPr/>
        </p:nvSpPr>
        <p:spPr>
          <a:xfrm>
            <a:off x="538723" y="3162950"/>
            <a:ext cx="5341757" cy="35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32D4B069-3F17-474E-8E51-61703BAC97CD}"/>
              </a:ext>
            </a:extLst>
          </p:cNvPr>
          <p:cNvSpPr/>
          <p:nvPr/>
        </p:nvSpPr>
        <p:spPr>
          <a:xfrm>
            <a:off x="2209800" y="3605554"/>
            <a:ext cx="2406305" cy="66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CC020D54-6BEA-634A-A73B-331433AF68CF}"/>
              </a:ext>
            </a:extLst>
          </p:cNvPr>
          <p:cNvSpPr/>
          <p:nvPr/>
        </p:nvSpPr>
        <p:spPr>
          <a:xfrm>
            <a:off x="4616105" y="3626358"/>
            <a:ext cx="870295" cy="591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BB5120C1-2333-AA42-A40B-0FE81FC49D1D}"/>
              </a:ext>
            </a:extLst>
          </p:cNvPr>
          <p:cNvSpPr/>
          <p:nvPr/>
        </p:nvSpPr>
        <p:spPr>
          <a:xfrm>
            <a:off x="5484877" y="3639037"/>
            <a:ext cx="1449323" cy="591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4EC705A1-8916-F848-84B3-2D33EFD34BB3}"/>
              </a:ext>
            </a:extLst>
          </p:cNvPr>
          <p:cNvSpPr/>
          <p:nvPr/>
        </p:nvSpPr>
        <p:spPr>
          <a:xfrm>
            <a:off x="6949603" y="3555978"/>
            <a:ext cx="1451041" cy="591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B0FC86DE-0A1E-8744-A331-8246A0FEC7B6}"/>
              </a:ext>
            </a:extLst>
          </p:cNvPr>
          <p:cNvSpPr/>
          <p:nvPr/>
        </p:nvSpPr>
        <p:spPr>
          <a:xfrm>
            <a:off x="478972" y="4493354"/>
            <a:ext cx="2645228" cy="369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E5483D09-609F-4447-B22A-17459122CFDA}"/>
              </a:ext>
            </a:extLst>
          </p:cNvPr>
          <p:cNvSpPr/>
          <p:nvPr/>
        </p:nvSpPr>
        <p:spPr>
          <a:xfrm>
            <a:off x="3209600" y="4350737"/>
            <a:ext cx="4029399" cy="620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856433BE-9C6B-B346-8AD8-B749C82243C0}"/>
              </a:ext>
            </a:extLst>
          </p:cNvPr>
          <p:cNvSpPr/>
          <p:nvPr/>
        </p:nvSpPr>
        <p:spPr>
          <a:xfrm>
            <a:off x="7239000" y="4437246"/>
            <a:ext cx="1388130" cy="50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5266C253-889F-9347-B636-22B1D085654C}"/>
              </a:ext>
            </a:extLst>
          </p:cNvPr>
          <p:cNvSpPr/>
          <p:nvPr/>
        </p:nvSpPr>
        <p:spPr>
          <a:xfrm>
            <a:off x="523444" y="5117267"/>
            <a:ext cx="5022778" cy="48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49E06A65-A329-C84A-8E69-82866C4E69ED}"/>
              </a:ext>
            </a:extLst>
          </p:cNvPr>
          <p:cNvSpPr/>
          <p:nvPr/>
        </p:nvSpPr>
        <p:spPr>
          <a:xfrm>
            <a:off x="857701" y="5671276"/>
            <a:ext cx="5022778" cy="48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109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solidFill>
            <a:schemeClr val="accent2">
              <a:lumMod val="60000"/>
              <a:lumOff val="40000"/>
            </a:schemeClr>
          </a:solidFill>
        </p:spPr>
        <p:txBody>
          <a:bodyPr>
            <a:normAutofit/>
          </a:bodyPr>
          <a:lstStyle/>
          <a:p>
            <a:r>
              <a:rPr lang="en-US" dirty="0"/>
              <a:t>Example Solution</a:t>
            </a:r>
          </a:p>
        </p:txBody>
      </p:sp>
      <p:sp>
        <p:nvSpPr>
          <p:cNvPr id="10" name="Content Placeholder 9"/>
          <p:cNvSpPr>
            <a:spLocks noGrp="1"/>
          </p:cNvSpPr>
          <p:nvPr>
            <p:ph idx="1"/>
          </p:nvPr>
        </p:nvSpPr>
        <p:spPr>
          <a:xfrm>
            <a:off x="457200" y="1447800"/>
            <a:ext cx="8229600" cy="502920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Table 2.3.1</a:t>
            </a:r>
          </a:p>
        </p:txBody>
      </p:sp>
      <p:sp>
        <p:nvSpPr>
          <p:cNvPr id="6" name="Rectangle 5"/>
          <p:cNvSpPr/>
          <p:nvPr/>
        </p:nvSpPr>
        <p:spPr>
          <a:xfrm>
            <a:off x="0" y="0"/>
            <a:ext cx="9144000" cy="6858000"/>
          </a:xfrm>
          <a:prstGeom prst="rect">
            <a:avLst/>
          </a:prstGeom>
          <a:no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ate Placeholder 3"/>
          <p:cNvSpPr>
            <a:spLocks noGrp="1"/>
          </p:cNvSpPr>
          <p:nvPr>
            <p:ph type="dt" sz="half" idx="10"/>
          </p:nvPr>
        </p:nvSpPr>
        <p:spPr>
          <a:xfrm>
            <a:off x="457200" y="6356350"/>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12" name="Slide Number Placeholder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DE559-1A7C-4502-BB13-96EDE4C9A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2" name="Picture 1"/>
          <p:cNvPicPr>
            <a:picLocks noChangeAspect="1"/>
          </p:cNvPicPr>
          <p:nvPr/>
        </p:nvPicPr>
        <p:blipFill>
          <a:blip r:embed="rId3"/>
          <a:stretch>
            <a:fillRect/>
          </a:stretch>
        </p:blipFill>
        <p:spPr>
          <a:xfrm>
            <a:off x="2032000" y="1371785"/>
            <a:ext cx="6883400" cy="5080000"/>
          </a:xfrm>
          <a:prstGeom prst="rect">
            <a:avLst/>
          </a:prstGeom>
        </p:spPr>
      </p:pic>
      <p:sp>
        <p:nvSpPr>
          <p:cNvPr id="3" name="Rounded Rectangle 2">
            <a:extLst>
              <a:ext uri="{FF2B5EF4-FFF2-40B4-BE49-F238E27FC236}">
                <a16:creationId xmlns:a16="http://schemas.microsoft.com/office/drawing/2014/main" id="{FE19D5BC-C214-744C-9ED6-BC2442B3FCC7}"/>
              </a:ext>
            </a:extLst>
          </p:cNvPr>
          <p:cNvSpPr/>
          <p:nvPr/>
        </p:nvSpPr>
        <p:spPr>
          <a:xfrm>
            <a:off x="5713021" y="1447800"/>
            <a:ext cx="1066800" cy="1066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a:extLst>
              <a:ext uri="{FF2B5EF4-FFF2-40B4-BE49-F238E27FC236}">
                <a16:creationId xmlns:a16="http://schemas.microsoft.com/office/drawing/2014/main" id="{82F51991-2134-8C47-B0AE-DDCC8BAB9E45}"/>
              </a:ext>
            </a:extLst>
          </p:cNvPr>
          <p:cNvSpPr/>
          <p:nvPr/>
        </p:nvSpPr>
        <p:spPr>
          <a:xfrm>
            <a:off x="6781800" y="1421081"/>
            <a:ext cx="1066800" cy="1066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C8D43387-2077-E44C-9FB1-5648BEF25805}"/>
              </a:ext>
            </a:extLst>
          </p:cNvPr>
          <p:cNvSpPr/>
          <p:nvPr/>
        </p:nvSpPr>
        <p:spPr>
          <a:xfrm>
            <a:off x="5711042" y="1451780"/>
            <a:ext cx="1066800" cy="10668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ounded Rectangle 15">
            <a:extLst>
              <a:ext uri="{FF2B5EF4-FFF2-40B4-BE49-F238E27FC236}">
                <a16:creationId xmlns:a16="http://schemas.microsoft.com/office/drawing/2014/main" id="{A3B1149A-F29A-3F42-85CA-AA16247F06B2}"/>
              </a:ext>
            </a:extLst>
          </p:cNvPr>
          <p:cNvSpPr/>
          <p:nvPr/>
        </p:nvSpPr>
        <p:spPr>
          <a:xfrm>
            <a:off x="6777842" y="1426565"/>
            <a:ext cx="1066800" cy="10668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912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solidFill>
            <a:schemeClr val="accent2">
              <a:lumMod val="60000"/>
              <a:lumOff val="40000"/>
            </a:schemeClr>
          </a:solidFill>
        </p:spPr>
        <p:txBody>
          <a:bodyPr>
            <a:normAutofit/>
          </a:bodyPr>
          <a:lstStyle/>
          <a:p>
            <a:r>
              <a:rPr lang="en-US" dirty="0"/>
              <a:t>Example Solution</a:t>
            </a:r>
          </a:p>
        </p:txBody>
      </p:sp>
      <p:sp>
        <p:nvSpPr>
          <p:cNvPr id="6" name="Rectangle 5"/>
          <p:cNvSpPr/>
          <p:nvPr/>
        </p:nvSpPr>
        <p:spPr>
          <a:xfrm>
            <a:off x="0" y="0"/>
            <a:ext cx="9144000" cy="6858000"/>
          </a:xfrm>
          <a:prstGeom prst="rect">
            <a:avLst/>
          </a:prstGeom>
          <a:no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ate Placeholder 3"/>
          <p:cNvSpPr>
            <a:spLocks noGrp="1"/>
          </p:cNvSpPr>
          <p:nvPr>
            <p:ph type="dt" sz="half" idx="10"/>
          </p:nvPr>
        </p:nvSpPr>
        <p:spPr>
          <a:xfrm>
            <a:off x="457200" y="6356350"/>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12" name="Slide Number Placeholder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DE559-1A7C-4502-BB13-96EDE4C9A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pic>
        <p:nvPicPr>
          <p:cNvPr id="4" name="Picture 3"/>
          <p:cNvPicPr>
            <a:picLocks noChangeAspect="1"/>
          </p:cNvPicPr>
          <p:nvPr/>
        </p:nvPicPr>
        <p:blipFill rotWithShape="1">
          <a:blip r:embed="rId3"/>
          <a:srcRect b="68290"/>
          <a:stretch/>
        </p:blipFill>
        <p:spPr>
          <a:xfrm>
            <a:off x="135448" y="1143000"/>
            <a:ext cx="5063103" cy="2548591"/>
          </a:xfrm>
          <a:prstGeom prst="rect">
            <a:avLst/>
          </a:prstGeom>
        </p:spPr>
      </p:pic>
      <p:pic>
        <p:nvPicPr>
          <p:cNvPr id="14" name="Picture 13"/>
          <p:cNvPicPr>
            <a:picLocks noChangeAspect="1"/>
          </p:cNvPicPr>
          <p:nvPr/>
        </p:nvPicPr>
        <p:blipFill rotWithShape="1">
          <a:blip r:embed="rId3"/>
          <a:srcRect t="32235" b="34582"/>
          <a:stretch/>
        </p:blipFill>
        <p:spPr>
          <a:xfrm>
            <a:off x="3785429" y="3828116"/>
            <a:ext cx="5063103" cy="2667000"/>
          </a:xfrm>
          <a:prstGeom prst="rect">
            <a:avLst/>
          </a:prstGeom>
        </p:spPr>
      </p:pic>
      <p:pic>
        <p:nvPicPr>
          <p:cNvPr id="15" name="Picture 14"/>
          <p:cNvPicPr>
            <a:picLocks noChangeAspect="1"/>
          </p:cNvPicPr>
          <p:nvPr/>
        </p:nvPicPr>
        <p:blipFill rotWithShape="1">
          <a:blip r:embed="rId3"/>
          <a:srcRect t="64865"/>
          <a:stretch/>
        </p:blipFill>
        <p:spPr>
          <a:xfrm>
            <a:off x="3754949" y="3653117"/>
            <a:ext cx="5063103" cy="2823883"/>
          </a:xfrm>
          <a:prstGeom prst="rect">
            <a:avLst/>
          </a:prstGeom>
        </p:spPr>
      </p:pic>
    </p:spTree>
    <p:extLst>
      <p:ext uri="{BB962C8B-B14F-4D97-AF65-F5344CB8AC3E}">
        <p14:creationId xmlns:p14="http://schemas.microsoft.com/office/powerpoint/2010/main" val="427868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solidFill>
            <a:srgbClr val="92D050"/>
          </a:solidFill>
        </p:spPr>
        <p:txBody>
          <a:bodyPr>
            <a:normAutofit/>
          </a:bodyPr>
          <a:lstStyle/>
          <a:p>
            <a:pPr eaLnBrk="1" hangingPunct="1"/>
            <a:r>
              <a:rPr lang="en-US" sz="4800" dirty="0"/>
              <a:t>Evaluation</a:t>
            </a:r>
          </a:p>
        </p:txBody>
      </p:sp>
      <p:sp>
        <p:nvSpPr>
          <p:cNvPr id="32771" name="Rectangle 3"/>
          <p:cNvSpPr>
            <a:spLocks noGrp="1"/>
          </p:cNvSpPr>
          <p:nvPr>
            <p:ph idx="1"/>
          </p:nvPr>
        </p:nvSpPr>
        <p:spPr/>
        <p:txBody>
          <a:bodyPr>
            <a:normAutofit/>
          </a:bodyPr>
          <a:lstStyle/>
          <a:p>
            <a:r>
              <a:rPr lang="en-US" dirty="0"/>
              <a:t>Mid-term (20%) and Final Exam (30%)</a:t>
            </a:r>
          </a:p>
          <a:p>
            <a:pPr lvl="1"/>
            <a:r>
              <a:rPr lang="en-US" dirty="0"/>
              <a:t>Mid-term: Closed book, open notes, in class</a:t>
            </a:r>
          </a:p>
          <a:p>
            <a:pPr lvl="1"/>
            <a:r>
              <a:rPr lang="en-US" dirty="0"/>
              <a:t>Final: Comprehensive take-home exam</a:t>
            </a:r>
          </a:p>
          <a:p>
            <a:pPr lvl="1"/>
            <a:endParaRPr lang="en-US" dirty="0"/>
          </a:p>
          <a:p>
            <a:r>
              <a:rPr lang="en-US" dirty="0"/>
              <a:t>Hydroclimate Project (15%)</a:t>
            </a:r>
          </a:p>
          <a:p>
            <a:pPr lvl="1"/>
            <a:r>
              <a:rPr lang="en-US" dirty="0"/>
              <a:t>Climate connection and diagnostics of hydrologic variability</a:t>
            </a:r>
          </a:p>
          <a:p>
            <a:pPr lvl="1"/>
            <a:r>
              <a:rPr lang="en-US" dirty="0"/>
              <a:t>Predictability</a:t>
            </a:r>
          </a:p>
        </p:txBody>
      </p:sp>
      <p:sp>
        <p:nvSpPr>
          <p:cNvPr id="7"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873" y="86496"/>
            <a:ext cx="5720510" cy="677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216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838200"/>
          </a:xfrm>
        </p:spPr>
        <p:txBody>
          <a:bodyPr/>
          <a:lstStyle/>
          <a:p>
            <a:r>
              <a:rPr lang="en-US" sz="3600" dirty="0"/>
              <a:t>Hydrologic Data and Hydrologic Budget</a:t>
            </a:r>
          </a:p>
        </p:txBody>
      </p:sp>
      <p:sp>
        <p:nvSpPr>
          <p:cNvPr id="3" name="Content Placeholder 2"/>
          <p:cNvSpPr>
            <a:spLocks noGrp="1"/>
          </p:cNvSpPr>
          <p:nvPr>
            <p:ph idx="1"/>
          </p:nvPr>
        </p:nvSpPr>
        <p:spPr>
          <a:xfrm>
            <a:off x="685800" y="1676400"/>
            <a:ext cx="7772400" cy="4572000"/>
          </a:xfrm>
        </p:spPr>
        <p:txBody>
          <a:bodyPr/>
          <a:lstStyle/>
          <a:p>
            <a:r>
              <a:rPr lang="en-US" dirty="0"/>
              <a:t>USGS </a:t>
            </a:r>
            <a:r>
              <a:rPr lang="en-US" dirty="0">
                <a:hlinkClick r:id="rId2"/>
              </a:rPr>
              <a:t>http://waterdata.usgs.gov</a:t>
            </a:r>
            <a:endParaRPr lang="en-US" dirty="0"/>
          </a:p>
          <a:p>
            <a:pPr lvl="1"/>
            <a:r>
              <a:rPr lang="en-US" dirty="0"/>
              <a:t>Logan River Mean Annual Flow 236.8 </a:t>
            </a:r>
            <a:r>
              <a:rPr lang="en-US" dirty="0" err="1"/>
              <a:t>cfs</a:t>
            </a:r>
            <a:endParaRPr lang="en-US" dirty="0"/>
          </a:p>
          <a:p>
            <a:r>
              <a:rPr lang="en-US" dirty="0" err="1"/>
              <a:t>Streamstats</a:t>
            </a:r>
            <a:r>
              <a:rPr lang="en-US" dirty="0"/>
              <a:t>  </a:t>
            </a:r>
            <a:r>
              <a:rPr lang="en-US" dirty="0">
                <a:hlinkClick r:id="rId3"/>
              </a:rPr>
              <a:t>http://water.usgs.gov/osw/streamstats/</a:t>
            </a:r>
            <a:endParaRPr lang="en-US" dirty="0"/>
          </a:p>
          <a:p>
            <a:pPr lvl="1"/>
            <a:r>
              <a:rPr lang="en-US" dirty="0"/>
              <a:t>Logan River Mean annual precipitation in inches  35.5</a:t>
            </a:r>
          </a:p>
          <a:p>
            <a:pPr lvl="1"/>
            <a:r>
              <a:rPr lang="en-US" dirty="0"/>
              <a:t>Area 214 mi</a:t>
            </a:r>
            <a:r>
              <a:rPr lang="en-US" baseline="30000" dirty="0"/>
              <a:t>2</a:t>
            </a:r>
            <a:endParaRPr lang="en-US" dirty="0"/>
          </a:p>
          <a:p>
            <a:endParaRPr lang="en-US" dirty="0"/>
          </a:p>
        </p:txBody>
      </p:sp>
    </p:spTree>
    <p:extLst>
      <p:ext uri="{BB962C8B-B14F-4D97-AF65-F5344CB8AC3E}">
        <p14:creationId xmlns:p14="http://schemas.microsoft.com/office/powerpoint/2010/main" val="3848596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980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570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r>
              <a:rPr lang="en-US" dirty="0"/>
              <a:t>Concept of Residence Time</a:t>
            </a:r>
          </a:p>
        </p:txBody>
      </p:sp>
      <p:sp>
        <p:nvSpPr>
          <p:cNvPr id="3" name="Content Placeholder 2"/>
          <p:cNvSpPr>
            <a:spLocks noGrp="1"/>
          </p:cNvSpPr>
          <p:nvPr>
            <p:ph idx="1"/>
          </p:nvPr>
        </p:nvSpPr>
        <p:spPr>
          <a:xfrm>
            <a:off x="457200" y="1997838"/>
            <a:ext cx="8229600" cy="4250561"/>
          </a:xfrm>
        </p:spPr>
        <p:txBody>
          <a:bodyPr>
            <a:normAutofit fontScale="92500" lnSpcReduction="10000"/>
          </a:bodyPr>
          <a:lstStyle/>
          <a:p>
            <a:r>
              <a:rPr lang="en-US" sz="2800" i="1" dirty="0"/>
              <a:t>Recall:</a:t>
            </a:r>
          </a:p>
          <a:p>
            <a:endParaRPr lang="en-US" dirty="0"/>
          </a:p>
          <a:p>
            <a:endParaRPr lang="en-US" dirty="0"/>
          </a:p>
          <a:p>
            <a:endParaRPr lang="en-US" dirty="0"/>
          </a:p>
          <a:p>
            <a:r>
              <a:rPr lang="en-US" b="1" dirty="0"/>
              <a:t>Definition</a:t>
            </a:r>
            <a:r>
              <a:rPr lang="en-US" dirty="0"/>
              <a:t> – </a:t>
            </a:r>
            <a:r>
              <a:rPr lang="en-US" dirty="0">
                <a:solidFill>
                  <a:srgbClr val="FF0000"/>
                </a:solidFill>
              </a:rPr>
              <a:t>average length of time that an</a:t>
            </a:r>
            <a:br>
              <a:rPr lang="en-US" dirty="0">
                <a:solidFill>
                  <a:srgbClr val="FF0000"/>
                </a:solidFill>
              </a:rPr>
            </a:br>
            <a:r>
              <a:rPr lang="en-US" dirty="0">
                <a:solidFill>
                  <a:srgbClr val="FF0000"/>
                </a:solidFill>
              </a:rPr>
              <a:t>entity (i.e., water molecule) will remain in a reservoir</a:t>
            </a:r>
          </a:p>
          <a:p>
            <a:r>
              <a:rPr lang="en-US" dirty="0"/>
              <a:t>This is only really meaningful at </a:t>
            </a:r>
            <a:br>
              <a:rPr lang="en-US" dirty="0"/>
            </a:br>
            <a:r>
              <a:rPr lang="en-US" dirty="0"/>
              <a:t>steady-state, when </a:t>
            </a:r>
            <a:r>
              <a:rPr lang="en-US" i="1" dirty="0">
                <a:latin typeface="Times New Roman" panose="02020603050405020304" pitchFamily="18" charset="0"/>
                <a:cs typeface="Times New Roman" panose="02020603050405020304" pitchFamily="18" charset="0"/>
              </a:rPr>
              <a:t>I</a:t>
            </a:r>
            <a:r>
              <a:rPr lang="en-US" dirty="0"/>
              <a:t> = </a:t>
            </a:r>
            <a:r>
              <a:rPr lang="en-US" i="1" dirty="0">
                <a:latin typeface="Times New Roman" panose="02020603050405020304" pitchFamily="18" charset="0"/>
                <a:cs typeface="Times New Roman" panose="02020603050405020304" pitchFamily="18" charset="0"/>
              </a:rPr>
              <a:t>Q</a:t>
            </a:r>
            <a:r>
              <a:rPr lang="en-US" dirty="0"/>
              <a:t>  </a:t>
            </a:r>
            <a:r>
              <a:rPr lang="en-US" dirty="0">
                <a:sym typeface="Wingdings" pitchFamily="2" charset="2"/>
              </a:rPr>
              <a:t> </a:t>
            </a:r>
            <a:endParaRPr lang="en-US" dirty="0"/>
          </a:p>
          <a:p>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ounded Rectangle 6"/>
          <p:cNvSpPr/>
          <p:nvPr/>
        </p:nvSpPr>
        <p:spPr>
          <a:xfrm>
            <a:off x="3276600" y="1676400"/>
            <a:ext cx="2590800" cy="2057400"/>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3785460" y="2170093"/>
            <a:ext cx="162474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Storage, </a:t>
            </a:r>
            <a:r>
              <a:rPr kumimoji="0" lang="en-US" sz="28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 or L</a:t>
            </a:r>
            <a:r>
              <a:rPr kumimoji="0" lang="en-US" sz="2800" b="0" i="0" u="none" strike="noStrike" kern="1200" cap="none" spc="0" normalizeH="0" baseline="30000" noProof="0" dirty="0">
                <a:ln>
                  <a:noFill/>
                </a:ln>
                <a:solidFill>
                  <a:prstClr val="black"/>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10" name="Straight Arrow Connector 9"/>
          <p:cNvCxnSpPr>
            <a:stCxn id="7" idx="3"/>
          </p:cNvCxnSpPr>
          <p:nvPr/>
        </p:nvCxnSpPr>
        <p:spPr>
          <a:xfrm>
            <a:off x="5867400" y="2705100"/>
            <a:ext cx="14478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2705100"/>
            <a:ext cx="14478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72200" y="1520786"/>
            <a:ext cx="209223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Output,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[M/T or L</a:t>
            </a:r>
            <a:r>
              <a:rPr kumimoji="0" lang="en-US" sz="2800" b="0" i="0" u="none" strike="noStrike" kern="1200" cap="none" spc="0" normalizeH="0" baseline="30000" noProof="0" dirty="0">
                <a:ln>
                  <a:noFill/>
                </a:ln>
                <a:solidFill>
                  <a:prstClr val="black"/>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/T]</a:t>
            </a:r>
          </a:p>
        </p:txBody>
      </p:sp>
      <p:sp>
        <p:nvSpPr>
          <p:cNvPr id="14" name="TextBox 13"/>
          <p:cNvSpPr txBox="1"/>
          <p:nvPr/>
        </p:nvSpPr>
        <p:spPr>
          <a:xfrm>
            <a:off x="685800" y="2751118"/>
            <a:ext cx="209223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Input,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[M/T or L</a:t>
            </a:r>
            <a:r>
              <a:rPr kumimoji="0" lang="en-US" sz="2800" b="0" i="0" u="none" strike="noStrike" kern="1200" cap="none" spc="0" normalizeH="0" baseline="30000" noProof="0" dirty="0">
                <a:ln>
                  <a:noFill/>
                </a:ln>
                <a:solidFill>
                  <a:prstClr val="black"/>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/T]</a:t>
            </a:r>
          </a:p>
        </p:txBody>
      </p:sp>
      <p:sp>
        <p:nvSpPr>
          <p:cNvPr id="15" name="Rectangle 14">
            <a:extLst>
              <a:ext uri="{FF2B5EF4-FFF2-40B4-BE49-F238E27FC236}">
                <a16:creationId xmlns:a16="http://schemas.microsoft.com/office/drawing/2014/main" id="{8D4B9B51-C600-8043-B6C5-FFC6B93D962C}"/>
              </a:ext>
            </a:extLst>
          </p:cNvPr>
          <p:cNvSpPr/>
          <p:nvPr/>
        </p:nvSpPr>
        <p:spPr>
          <a:xfrm>
            <a:off x="2778038" y="3964007"/>
            <a:ext cx="4765761" cy="51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31F8C0C1-A65A-A549-81CD-8ECF4177EC5E}"/>
              </a:ext>
            </a:extLst>
          </p:cNvPr>
          <p:cNvSpPr/>
          <p:nvPr/>
        </p:nvSpPr>
        <p:spPr>
          <a:xfrm>
            <a:off x="893719" y="4425410"/>
            <a:ext cx="6954881" cy="756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4FAE962-34D9-ED4F-B184-E663403CA88C}"/>
                  </a:ext>
                </a:extLst>
              </p:cNvPr>
              <p:cNvSpPr txBox="1"/>
              <p:nvPr/>
            </p:nvSpPr>
            <p:spPr>
              <a:xfrm>
                <a:off x="6464877" y="5289550"/>
                <a:ext cx="1793248" cy="873637"/>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den>
                      </m:f>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den>
                      </m:f>
                    </m:oMath>
                  </m:oMathPara>
                </a14:m>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9" name="TextBox 8">
                <a:extLst>
                  <a:ext uri="{FF2B5EF4-FFF2-40B4-BE49-F238E27FC236}">
                    <a16:creationId xmlns:a16="http://schemas.microsoft.com/office/drawing/2014/main" id="{34FAE962-34D9-ED4F-B184-E663403CA88C}"/>
                  </a:ext>
                </a:extLst>
              </p:cNvPr>
              <p:cNvSpPr txBox="1">
                <a:spLocks noRot="1" noChangeAspect="1" noMove="1" noResize="1" noEditPoints="1" noAdjustHandles="1" noChangeArrowheads="1" noChangeShapeType="1" noTextEdit="1"/>
              </p:cNvSpPr>
              <p:nvPr/>
            </p:nvSpPr>
            <p:spPr>
              <a:xfrm>
                <a:off x="6464877" y="5289550"/>
                <a:ext cx="1793248" cy="873637"/>
              </a:xfrm>
              <a:prstGeom prst="rect">
                <a:avLst/>
              </a:prstGeom>
              <a:blipFill>
                <a:blip r:embed="rId3"/>
                <a:stretch>
                  <a:fillRect l="-4255" t="-1449" r="-3546" b="-15942"/>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A21CABEC-E3F8-3A4B-80B2-A352C52FBB80}"/>
              </a:ext>
            </a:extLst>
          </p:cNvPr>
          <p:cNvSpPr/>
          <p:nvPr/>
        </p:nvSpPr>
        <p:spPr>
          <a:xfrm>
            <a:off x="6303919" y="5181599"/>
            <a:ext cx="2133601"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3945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a:t>Exercise</a:t>
            </a:r>
            <a:endParaRPr lang="en-US" dirty="0"/>
          </a:p>
        </p:txBody>
      </p:sp>
      <p:sp>
        <p:nvSpPr>
          <p:cNvPr id="3" name="Content Placeholder 2"/>
          <p:cNvSpPr>
            <a:spLocks noGrp="1"/>
          </p:cNvSpPr>
          <p:nvPr>
            <p:ph idx="1"/>
          </p:nvPr>
        </p:nvSpPr>
        <p:spPr>
          <a:xfrm>
            <a:off x="457200" y="1692276"/>
            <a:ext cx="8229600" cy="4433887"/>
          </a:xfrm>
        </p:spPr>
        <p:txBody>
          <a:bodyPr>
            <a:normAutofit/>
          </a:bodyPr>
          <a:lstStyle/>
          <a:p>
            <a:pPr marL="0" indent="0">
              <a:buNone/>
            </a:pPr>
            <a:r>
              <a:rPr lang="en-US" b="1" dirty="0"/>
              <a:t>Example</a:t>
            </a:r>
            <a:r>
              <a:rPr lang="en-US" dirty="0"/>
              <a:t>: What is the residence time of water in the atmosphere?</a:t>
            </a:r>
          </a:p>
          <a:p>
            <a:r>
              <a:rPr lang="en-US" dirty="0"/>
              <a:t>Accessible </a:t>
            </a:r>
            <a:r>
              <a:rPr lang="en-US" dirty="0" err="1"/>
              <a:t>atm</a:t>
            </a:r>
            <a:r>
              <a:rPr lang="en-US" dirty="0"/>
              <a:t> water (above 800m) = 4.4x10</a:t>
            </a:r>
            <a:r>
              <a:rPr lang="en-US" baseline="30000" dirty="0"/>
              <a:t>6</a:t>
            </a:r>
            <a:r>
              <a:rPr lang="en-US" dirty="0"/>
              <a:t> km</a:t>
            </a:r>
            <a:r>
              <a:rPr lang="en-US" baseline="30000" dirty="0"/>
              <a:t>3</a:t>
            </a:r>
          </a:p>
          <a:p>
            <a:pPr>
              <a:defRPr/>
            </a:pPr>
            <a:r>
              <a:rPr lang="en-US" dirty="0"/>
              <a:t>Continental precipitation = 110,303 km</a:t>
            </a:r>
            <a:r>
              <a:rPr lang="en-US" baseline="30000" dirty="0"/>
              <a:t>3</a:t>
            </a:r>
            <a:r>
              <a:rPr lang="en-US" dirty="0"/>
              <a:t>/</a:t>
            </a:r>
            <a:r>
              <a:rPr lang="en-US" dirty="0" err="1"/>
              <a:t>yr</a:t>
            </a:r>
            <a:endParaRPr lang="en-US" dirty="0"/>
          </a:p>
          <a:p>
            <a:pPr marL="0" indent="0">
              <a:buNone/>
              <a:defRPr/>
            </a:pPr>
            <a:r>
              <a:rPr lang="en-US" sz="3000" dirty="0">
                <a:solidFill>
                  <a:srgbClr val="FF0000"/>
                </a:solidFill>
                <a:latin typeface="+mj-lt"/>
                <a:ea typeface="ＭＳ Ｐゴシック" charset="0"/>
              </a:rPr>
              <a:t>Accessible fresh water above 800 m = 4.4 x 10</a:t>
            </a:r>
            <a:r>
              <a:rPr lang="en-US" sz="3000" baseline="30000" dirty="0">
                <a:solidFill>
                  <a:srgbClr val="FF0000"/>
                </a:solidFill>
                <a:latin typeface="+mj-lt"/>
                <a:ea typeface="ＭＳ Ｐゴシック" charset="0"/>
              </a:rPr>
              <a:t>6</a:t>
            </a:r>
            <a:r>
              <a:rPr lang="en-US" sz="3000" dirty="0">
                <a:solidFill>
                  <a:srgbClr val="FF0000"/>
                </a:solidFill>
                <a:latin typeface="+mj-lt"/>
                <a:ea typeface="ＭＳ Ｐゴシック" charset="0"/>
              </a:rPr>
              <a:t> km</a:t>
            </a:r>
            <a:r>
              <a:rPr lang="en-US" sz="3000" baseline="30000" dirty="0">
                <a:solidFill>
                  <a:srgbClr val="FF0000"/>
                </a:solidFill>
                <a:latin typeface="+mj-lt"/>
                <a:ea typeface="ＭＳ Ｐゴシック" charset="0"/>
              </a:rPr>
              <a:t>3</a:t>
            </a:r>
            <a:r>
              <a:rPr lang="en-US" sz="3000" dirty="0">
                <a:solidFill>
                  <a:srgbClr val="FF0000"/>
                </a:solidFill>
                <a:latin typeface="+mj-lt"/>
                <a:ea typeface="ＭＳ Ｐゴシック" charset="0"/>
              </a:rPr>
              <a:t> </a:t>
            </a:r>
          </a:p>
          <a:p>
            <a:pPr marL="0" indent="0">
              <a:buNone/>
              <a:defRPr/>
            </a:pPr>
            <a:r>
              <a:rPr lang="en-US" sz="3000" dirty="0">
                <a:solidFill>
                  <a:srgbClr val="FF0000"/>
                </a:solidFill>
                <a:latin typeface="+mj-lt"/>
                <a:ea typeface="ＭＳ Ｐゴシック" charset="0"/>
              </a:rPr>
              <a:t>Continental precipitation = 110,303 km</a:t>
            </a:r>
            <a:r>
              <a:rPr lang="en-US" sz="3000" baseline="30000" dirty="0">
                <a:solidFill>
                  <a:srgbClr val="FF0000"/>
                </a:solidFill>
                <a:latin typeface="+mj-lt"/>
                <a:ea typeface="ＭＳ Ｐゴシック" charset="0"/>
              </a:rPr>
              <a:t>3</a:t>
            </a:r>
            <a:r>
              <a:rPr lang="en-US" sz="3000" dirty="0">
                <a:solidFill>
                  <a:srgbClr val="FF0000"/>
                </a:solidFill>
                <a:latin typeface="+mj-lt"/>
                <a:ea typeface="ＭＳ Ｐゴシック" charset="0"/>
              </a:rPr>
              <a:t>/</a:t>
            </a:r>
            <a:r>
              <a:rPr lang="en-US" sz="3000" dirty="0" err="1">
                <a:solidFill>
                  <a:srgbClr val="FF0000"/>
                </a:solidFill>
                <a:latin typeface="+mj-lt"/>
                <a:ea typeface="ＭＳ Ｐゴシック" charset="0"/>
              </a:rPr>
              <a:t>yr</a:t>
            </a:r>
            <a:endParaRPr lang="en-US" sz="3000" dirty="0">
              <a:solidFill>
                <a:srgbClr val="FF0000"/>
              </a:solidFill>
              <a:latin typeface="+mj-lt"/>
              <a:ea typeface="ＭＳ Ｐゴシック" charset="0"/>
            </a:endParaRPr>
          </a:p>
          <a:p>
            <a:pPr marL="0" indent="0">
              <a:buNone/>
              <a:defRPr/>
            </a:pPr>
            <a:r>
              <a:rPr lang="en-US" sz="3000" b="1" i="1" dirty="0">
                <a:solidFill>
                  <a:srgbClr val="FF0000"/>
                </a:solidFill>
                <a:latin typeface="Times New Roman" panose="02020603050405020304" pitchFamily="18" charset="0"/>
                <a:ea typeface="ＭＳ Ｐゴシック" charset="0"/>
                <a:cs typeface="Times New Roman" panose="02020603050405020304" pitchFamily="18" charset="0"/>
              </a:rPr>
              <a:t>T</a:t>
            </a:r>
            <a:r>
              <a:rPr lang="en-US" sz="3000" b="1" i="1" baseline="-25000" dirty="0">
                <a:solidFill>
                  <a:srgbClr val="FF0000"/>
                </a:solidFill>
                <a:latin typeface="Times New Roman" panose="02020603050405020304" pitchFamily="18" charset="0"/>
                <a:ea typeface="ＭＳ Ｐゴシック" charset="0"/>
                <a:cs typeface="Times New Roman" panose="02020603050405020304" pitchFamily="18" charset="0"/>
              </a:rPr>
              <a:t>R</a:t>
            </a:r>
            <a:r>
              <a:rPr lang="en-US" sz="3000" b="1" dirty="0">
                <a:solidFill>
                  <a:srgbClr val="FF0000"/>
                </a:solidFill>
                <a:latin typeface="+mj-lt"/>
                <a:ea typeface="ＭＳ Ｐゴシック" charset="0"/>
              </a:rPr>
              <a:t> = </a:t>
            </a:r>
            <a:r>
              <a:rPr lang="en-US" sz="3000" b="1" i="1" dirty="0">
                <a:solidFill>
                  <a:srgbClr val="FF0000"/>
                </a:solidFill>
                <a:latin typeface="Times New Roman" panose="02020603050405020304" pitchFamily="18" charset="0"/>
                <a:ea typeface="ＭＳ Ｐゴシック" charset="0"/>
                <a:cs typeface="Times New Roman" panose="02020603050405020304" pitchFamily="18" charset="0"/>
              </a:rPr>
              <a:t>S/I</a:t>
            </a:r>
            <a:r>
              <a:rPr lang="en-US" sz="3000" b="1" dirty="0">
                <a:solidFill>
                  <a:srgbClr val="FF0000"/>
                </a:solidFill>
                <a:latin typeface="+mj-lt"/>
                <a:ea typeface="ＭＳ Ｐゴシック" charset="0"/>
              </a:rPr>
              <a:t> = 40 years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Rectangle 12"/>
          <p:cNvSpPr>
            <a:spLocks noChangeArrowheads="1"/>
          </p:cNvSpPr>
          <p:nvPr/>
        </p:nvSpPr>
        <p:spPr bwMode="auto">
          <a:xfrm>
            <a:off x="0" y="0"/>
            <a:ext cx="9144000" cy="6858000"/>
          </a:xfrm>
          <a:prstGeom prst="rect">
            <a:avLst/>
          </a:prstGeom>
          <a:noFill/>
          <a:ln w="254000" algn="ctr">
            <a:solidFill>
              <a:srgbClr val="0033CC"/>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EDA85B0-3523-324D-A97D-4EDA653F7CB0}"/>
              </a:ext>
            </a:extLst>
          </p:cNvPr>
          <p:cNvSpPr/>
          <p:nvPr/>
        </p:nvSpPr>
        <p:spPr>
          <a:xfrm>
            <a:off x="436418" y="4375150"/>
            <a:ext cx="8229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C2132439-B4D0-9741-BE4F-CEFB8EA75C21}"/>
              </a:ext>
            </a:extLst>
          </p:cNvPr>
          <p:cNvSpPr/>
          <p:nvPr/>
        </p:nvSpPr>
        <p:spPr>
          <a:xfrm>
            <a:off x="457200" y="5518942"/>
            <a:ext cx="1371600" cy="500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5B4605F-4929-D04B-9177-5ED6F8592C2A}"/>
              </a:ext>
            </a:extLst>
          </p:cNvPr>
          <p:cNvSpPr/>
          <p:nvPr/>
        </p:nvSpPr>
        <p:spPr>
          <a:xfrm>
            <a:off x="1849582" y="5638800"/>
            <a:ext cx="1655618" cy="500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719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normAutofit fontScale="90000"/>
          </a:bodyPr>
          <a:lstStyle/>
          <a:p>
            <a:r>
              <a:rPr lang="en-US" dirty="0"/>
              <a:t>Residence Times of Global Reservoirs</a:t>
            </a:r>
          </a:p>
        </p:txBody>
      </p:sp>
      <p:graphicFrame>
        <p:nvGraphicFramePr>
          <p:cNvPr id="7" name="Content Placeholder 6"/>
          <p:cNvGraphicFramePr>
            <a:graphicFrameLocks noGrp="1"/>
          </p:cNvGraphicFramePr>
          <p:nvPr>
            <p:ph idx="1"/>
          </p:nvPr>
        </p:nvGraphicFramePr>
        <p:xfrm>
          <a:off x="457200" y="1600200"/>
          <a:ext cx="8229600" cy="4572000"/>
        </p:xfrm>
        <a:graphic>
          <a:graphicData uri="http://schemas.openxmlformats.org/drawingml/2006/table">
            <a:tbl>
              <a:tblPr firstRow="1" bandRow="1">
                <a:tableStyleId>{7E9639D4-E3E2-4D34-9284-5A2195B3D0D7}</a:tableStyleId>
              </a:tblPr>
              <a:tblGrid>
                <a:gridCol w="33528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370840">
                <a:tc>
                  <a:txBody>
                    <a:bodyPr/>
                    <a:lstStyle/>
                    <a:p>
                      <a:r>
                        <a:rPr lang="en-US" sz="2400" dirty="0"/>
                        <a:t>Location</a:t>
                      </a:r>
                    </a:p>
                  </a:txBody>
                  <a:tcPr/>
                </a:tc>
                <a:tc>
                  <a:txBody>
                    <a:bodyPr/>
                    <a:lstStyle/>
                    <a:p>
                      <a:pPr algn="ctr"/>
                      <a:r>
                        <a:rPr lang="en-US" sz="2400" dirty="0"/>
                        <a:t>Residence</a:t>
                      </a:r>
                      <a:r>
                        <a:rPr lang="en-US" sz="2400" baseline="0" dirty="0"/>
                        <a:t> time</a:t>
                      </a:r>
                      <a:endParaRPr lang="en-US" sz="2400" dirty="0"/>
                    </a:p>
                  </a:txBody>
                  <a:tcPr/>
                </a:tc>
                <a:extLst>
                  <a:ext uri="{0D108BD9-81ED-4DB2-BD59-A6C34878D82A}">
                    <a16:rowId xmlns:a16="http://schemas.microsoft.com/office/drawing/2014/main" val="10000"/>
                  </a:ext>
                </a:extLst>
              </a:tr>
              <a:tr h="370840">
                <a:tc>
                  <a:txBody>
                    <a:bodyPr/>
                    <a:lstStyle/>
                    <a:p>
                      <a:r>
                        <a:rPr lang="en-US" sz="2400" dirty="0"/>
                        <a:t>Oceans and seas</a:t>
                      </a:r>
                    </a:p>
                  </a:txBody>
                  <a:tcPr/>
                </a:tc>
                <a:tc>
                  <a:txBody>
                    <a:bodyPr/>
                    <a:lstStyle/>
                    <a:p>
                      <a:pPr algn="ctr"/>
                      <a:r>
                        <a:rPr lang="en-US" sz="2400" dirty="0"/>
                        <a:t>3500 </a:t>
                      </a:r>
                      <a:r>
                        <a:rPr lang="en-US" sz="2400" dirty="0" err="1"/>
                        <a:t>yrs</a:t>
                      </a:r>
                      <a:endParaRPr lang="en-US" sz="2400" dirty="0"/>
                    </a:p>
                  </a:txBody>
                  <a:tcPr/>
                </a:tc>
                <a:extLst>
                  <a:ext uri="{0D108BD9-81ED-4DB2-BD59-A6C34878D82A}">
                    <a16:rowId xmlns:a16="http://schemas.microsoft.com/office/drawing/2014/main" val="10001"/>
                  </a:ext>
                </a:extLst>
              </a:tr>
              <a:tr h="370840">
                <a:tc>
                  <a:txBody>
                    <a:bodyPr/>
                    <a:lstStyle/>
                    <a:p>
                      <a:r>
                        <a:rPr lang="en-US" sz="2400" dirty="0"/>
                        <a:t>Groundwater</a:t>
                      </a:r>
                    </a:p>
                  </a:txBody>
                  <a:tcPr/>
                </a:tc>
                <a:tc>
                  <a:txBody>
                    <a:bodyPr/>
                    <a:lstStyle/>
                    <a:p>
                      <a:pPr algn="ctr"/>
                      <a:r>
                        <a:rPr lang="en-US" sz="2400" dirty="0"/>
                        <a:t>2 weeks --&gt; 10,000 </a:t>
                      </a:r>
                      <a:r>
                        <a:rPr lang="en-US" sz="2400" dirty="0" err="1"/>
                        <a:t>yrs</a:t>
                      </a:r>
                      <a:endParaRPr lang="en-US" sz="2400" dirty="0"/>
                    </a:p>
                  </a:txBody>
                  <a:tcPr/>
                </a:tc>
                <a:extLst>
                  <a:ext uri="{0D108BD9-81ED-4DB2-BD59-A6C34878D82A}">
                    <a16:rowId xmlns:a16="http://schemas.microsoft.com/office/drawing/2014/main" val="10002"/>
                  </a:ext>
                </a:extLst>
              </a:tr>
              <a:tr h="370840">
                <a:tc>
                  <a:txBody>
                    <a:bodyPr/>
                    <a:lstStyle/>
                    <a:p>
                      <a:r>
                        <a:rPr lang="en-US" sz="2400" dirty="0"/>
                        <a:t>Ice caps &amp;</a:t>
                      </a:r>
                      <a:r>
                        <a:rPr lang="en-US" sz="2400" baseline="0" dirty="0"/>
                        <a:t> glaciers</a:t>
                      </a:r>
                      <a:endParaRPr lang="en-US" sz="2400" dirty="0"/>
                    </a:p>
                  </a:txBody>
                  <a:tcPr/>
                </a:tc>
                <a:tc>
                  <a:txBody>
                    <a:bodyPr/>
                    <a:lstStyle/>
                    <a:p>
                      <a:pPr algn="ctr"/>
                      <a:r>
                        <a:rPr lang="en-US" sz="2400" dirty="0"/>
                        <a:t>10-10,000 </a:t>
                      </a:r>
                      <a:r>
                        <a:rPr lang="en-US" sz="2400" dirty="0" err="1"/>
                        <a:t>yrs</a:t>
                      </a:r>
                      <a:endParaRPr lang="en-US" sz="2400" dirty="0"/>
                    </a:p>
                  </a:txBody>
                  <a:tcPr/>
                </a:tc>
                <a:extLst>
                  <a:ext uri="{0D108BD9-81ED-4DB2-BD59-A6C34878D82A}">
                    <a16:rowId xmlns:a16="http://schemas.microsoft.com/office/drawing/2014/main" val="10003"/>
                  </a:ext>
                </a:extLst>
              </a:tr>
              <a:tr h="370840">
                <a:tc>
                  <a:txBody>
                    <a:bodyPr/>
                    <a:lstStyle/>
                    <a:p>
                      <a:r>
                        <a:rPr lang="en-US" sz="2400" dirty="0"/>
                        <a:t>Lakes &amp; reservoirs</a:t>
                      </a:r>
                    </a:p>
                  </a:txBody>
                  <a:tcPr/>
                </a:tc>
                <a:tc>
                  <a:txBody>
                    <a:bodyPr/>
                    <a:lstStyle/>
                    <a:p>
                      <a:pPr algn="ctr"/>
                      <a:r>
                        <a:rPr lang="en-US" sz="2400" dirty="0"/>
                        <a:t>1-100 </a:t>
                      </a:r>
                      <a:r>
                        <a:rPr lang="en-US" sz="2400" dirty="0" err="1"/>
                        <a:t>yrs</a:t>
                      </a:r>
                      <a:endParaRPr lang="en-US" sz="2400" dirty="0"/>
                    </a:p>
                  </a:txBody>
                  <a:tcPr/>
                </a:tc>
                <a:extLst>
                  <a:ext uri="{0D108BD9-81ED-4DB2-BD59-A6C34878D82A}">
                    <a16:rowId xmlns:a16="http://schemas.microsoft.com/office/drawing/2014/main" val="10004"/>
                  </a:ext>
                </a:extLst>
              </a:tr>
              <a:tr h="370840">
                <a:tc>
                  <a:txBody>
                    <a:bodyPr/>
                    <a:lstStyle/>
                    <a:p>
                      <a:r>
                        <a:rPr lang="en-US" sz="2400" dirty="0"/>
                        <a:t>Swamps</a:t>
                      </a:r>
                    </a:p>
                  </a:txBody>
                  <a:tcPr/>
                </a:tc>
                <a:tc>
                  <a:txBody>
                    <a:bodyPr/>
                    <a:lstStyle/>
                    <a:p>
                      <a:pPr algn="ctr"/>
                      <a:r>
                        <a:rPr lang="en-US" sz="2400" dirty="0"/>
                        <a:t>1-10 </a:t>
                      </a:r>
                      <a:r>
                        <a:rPr lang="en-US" sz="2400" dirty="0" err="1"/>
                        <a:t>yrs</a:t>
                      </a:r>
                      <a:endParaRPr lang="en-US" sz="2400" dirty="0"/>
                    </a:p>
                  </a:txBody>
                  <a:tcPr/>
                </a:tc>
                <a:extLst>
                  <a:ext uri="{0D108BD9-81ED-4DB2-BD59-A6C34878D82A}">
                    <a16:rowId xmlns:a16="http://schemas.microsoft.com/office/drawing/2014/main" val="10005"/>
                  </a:ext>
                </a:extLst>
              </a:tr>
              <a:tr h="370840">
                <a:tc>
                  <a:txBody>
                    <a:bodyPr/>
                    <a:lstStyle/>
                    <a:p>
                      <a:r>
                        <a:rPr lang="en-US" sz="2400" dirty="0"/>
                        <a:t>Soil Moisture</a:t>
                      </a:r>
                    </a:p>
                  </a:txBody>
                  <a:tcPr/>
                </a:tc>
                <a:tc>
                  <a:txBody>
                    <a:bodyPr/>
                    <a:lstStyle/>
                    <a:p>
                      <a:pPr algn="ctr"/>
                      <a:r>
                        <a:rPr lang="en-US" sz="2400" dirty="0"/>
                        <a:t>2 weeks --&gt; 10 </a:t>
                      </a:r>
                      <a:r>
                        <a:rPr lang="en-US" sz="2400" dirty="0" err="1"/>
                        <a:t>yrs</a:t>
                      </a:r>
                      <a:endParaRPr lang="en-US" sz="2400" dirty="0"/>
                    </a:p>
                  </a:txBody>
                  <a:tcPr/>
                </a:tc>
                <a:extLst>
                  <a:ext uri="{0D108BD9-81ED-4DB2-BD59-A6C34878D82A}">
                    <a16:rowId xmlns:a16="http://schemas.microsoft.com/office/drawing/2014/main" val="10006"/>
                  </a:ext>
                </a:extLst>
              </a:tr>
              <a:tr h="370840">
                <a:tc>
                  <a:txBody>
                    <a:bodyPr/>
                    <a:lstStyle/>
                    <a:p>
                      <a:r>
                        <a:rPr lang="en-US" sz="2400" dirty="0"/>
                        <a:t>River Channels</a:t>
                      </a:r>
                    </a:p>
                  </a:txBody>
                  <a:tcPr/>
                </a:tc>
                <a:tc>
                  <a:txBody>
                    <a:bodyPr/>
                    <a:lstStyle/>
                    <a:p>
                      <a:pPr algn="ctr"/>
                      <a:r>
                        <a:rPr lang="en-US" sz="2400" dirty="0"/>
                        <a:t>~2 weeks</a:t>
                      </a:r>
                    </a:p>
                  </a:txBody>
                  <a:tcPr/>
                </a:tc>
                <a:extLst>
                  <a:ext uri="{0D108BD9-81ED-4DB2-BD59-A6C34878D82A}">
                    <a16:rowId xmlns:a16="http://schemas.microsoft.com/office/drawing/2014/main" val="10007"/>
                  </a:ext>
                </a:extLst>
              </a:tr>
              <a:tr h="370840">
                <a:tc>
                  <a:txBody>
                    <a:bodyPr/>
                    <a:lstStyle/>
                    <a:p>
                      <a:r>
                        <a:rPr lang="en-US" sz="2400" dirty="0"/>
                        <a:t>Atmospheric Water</a:t>
                      </a:r>
                    </a:p>
                  </a:txBody>
                  <a:tcPr/>
                </a:tc>
                <a:tc>
                  <a:txBody>
                    <a:bodyPr/>
                    <a:lstStyle/>
                    <a:p>
                      <a:pPr algn="ctr"/>
                      <a:r>
                        <a:rPr lang="en-US" sz="2400" dirty="0"/>
                        <a:t>~ 10 days</a:t>
                      </a:r>
                    </a:p>
                  </a:txBody>
                  <a:tcPr/>
                </a:tc>
                <a:extLst>
                  <a:ext uri="{0D108BD9-81ED-4DB2-BD59-A6C34878D82A}">
                    <a16:rowId xmlns:a16="http://schemas.microsoft.com/office/drawing/2014/main" val="10008"/>
                  </a:ext>
                </a:extLst>
              </a:tr>
              <a:tr h="370840">
                <a:tc>
                  <a:txBody>
                    <a:bodyPr/>
                    <a:lstStyle/>
                    <a:p>
                      <a:r>
                        <a:rPr lang="en-US" sz="2400" dirty="0" err="1"/>
                        <a:t>Biosphereic</a:t>
                      </a:r>
                      <a:r>
                        <a:rPr lang="en-US" sz="2400" dirty="0"/>
                        <a:t> Water</a:t>
                      </a:r>
                    </a:p>
                  </a:txBody>
                  <a:tcPr/>
                </a:tc>
                <a:tc>
                  <a:txBody>
                    <a:bodyPr/>
                    <a:lstStyle/>
                    <a:p>
                      <a:pPr algn="ctr"/>
                      <a:r>
                        <a:rPr lang="en-US" sz="2400" dirty="0"/>
                        <a:t>~1 week</a:t>
                      </a:r>
                    </a:p>
                  </a:txBody>
                  <a:tcPr/>
                </a:tc>
                <a:extLst>
                  <a:ext uri="{0D108BD9-81ED-4DB2-BD59-A6C34878D82A}">
                    <a16:rowId xmlns:a16="http://schemas.microsoft.com/office/drawing/2014/main" val="10009"/>
                  </a:ext>
                </a:extLst>
              </a:tr>
            </a:tbl>
          </a:graphicData>
        </a:graphic>
      </p:graphicFrame>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73A57DC-0AF3-704D-A5AF-3C3BF1199105}"/>
              </a:ext>
            </a:extLst>
          </p:cNvPr>
          <p:cNvSpPr/>
          <p:nvPr/>
        </p:nvSpPr>
        <p:spPr>
          <a:xfrm>
            <a:off x="4800600" y="205740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518B292-2BCD-0D48-9A47-7A0C38EA0572}"/>
              </a:ext>
            </a:extLst>
          </p:cNvPr>
          <p:cNvSpPr/>
          <p:nvPr/>
        </p:nvSpPr>
        <p:spPr>
          <a:xfrm>
            <a:off x="4814455" y="251460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44AE2F4-878B-674A-BCBC-BCDC4FB9F55B}"/>
              </a:ext>
            </a:extLst>
          </p:cNvPr>
          <p:cNvSpPr/>
          <p:nvPr/>
        </p:nvSpPr>
        <p:spPr>
          <a:xfrm>
            <a:off x="4814455" y="297180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EFD7955F-A3CC-5E4E-B054-1F438DA27AD1}"/>
              </a:ext>
            </a:extLst>
          </p:cNvPr>
          <p:cNvSpPr/>
          <p:nvPr/>
        </p:nvSpPr>
        <p:spPr>
          <a:xfrm>
            <a:off x="4724400" y="342900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DC39DCB-91D5-844D-87EB-540EC8723809}"/>
              </a:ext>
            </a:extLst>
          </p:cNvPr>
          <p:cNvSpPr/>
          <p:nvPr/>
        </p:nvSpPr>
        <p:spPr>
          <a:xfrm>
            <a:off x="4724400" y="388620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F1A68DC-BBE1-784C-9044-53967919FF9C}"/>
              </a:ext>
            </a:extLst>
          </p:cNvPr>
          <p:cNvSpPr/>
          <p:nvPr/>
        </p:nvSpPr>
        <p:spPr>
          <a:xfrm>
            <a:off x="4783282" y="434340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11146E4-6A04-B64F-A0FA-85870D76D2C5}"/>
              </a:ext>
            </a:extLst>
          </p:cNvPr>
          <p:cNvSpPr/>
          <p:nvPr/>
        </p:nvSpPr>
        <p:spPr>
          <a:xfrm>
            <a:off x="4696691" y="480060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5A4E5F6-EB6B-8747-AF73-B89743E42138}"/>
              </a:ext>
            </a:extLst>
          </p:cNvPr>
          <p:cNvSpPr/>
          <p:nvPr/>
        </p:nvSpPr>
        <p:spPr>
          <a:xfrm>
            <a:off x="4814455" y="5271655"/>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D92A58A-70D6-8C40-B269-0E5F6116C8A4}"/>
              </a:ext>
            </a:extLst>
          </p:cNvPr>
          <p:cNvSpPr/>
          <p:nvPr/>
        </p:nvSpPr>
        <p:spPr>
          <a:xfrm>
            <a:off x="4953000" y="5753101"/>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18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02" y="0"/>
            <a:ext cx="91481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6458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US" dirty="0"/>
              <a:t>Ex.: Modeling Watershed Functioning</a:t>
            </a:r>
          </a:p>
        </p:txBody>
      </p:sp>
      <p:sp>
        <p:nvSpPr>
          <p:cNvPr id="3" name="Content Placeholder 2"/>
          <p:cNvSpPr>
            <a:spLocks noGrp="1"/>
          </p:cNvSpPr>
          <p:nvPr>
            <p:ph idx="1"/>
          </p:nvPr>
        </p:nvSpPr>
        <p:spPr/>
        <p:txBody>
          <a:bodyPr>
            <a:normAutofit/>
          </a:bodyPr>
          <a:lstStyle/>
          <a:p>
            <a:r>
              <a:rPr lang="en-US" sz="3000" dirty="0"/>
              <a:t>One way to model stream discharge (</a:t>
            </a:r>
            <a:r>
              <a:rPr lang="en-US" sz="3000" i="1" dirty="0">
                <a:latin typeface="Times New Roman" charset="0"/>
                <a:ea typeface="Times New Roman" charset="0"/>
                <a:cs typeface="Times New Roman" charset="0"/>
              </a:rPr>
              <a:t>q</a:t>
            </a:r>
            <a:r>
              <a:rPr lang="en-US" sz="3000" dirty="0"/>
              <a:t>) is to relate it to watershed storage dynamics (</a:t>
            </a:r>
            <a:r>
              <a:rPr lang="en-US" sz="3000" i="1" dirty="0" err="1">
                <a:latin typeface="Times New Roman" charset="0"/>
                <a:ea typeface="Times New Roman" charset="0"/>
                <a:cs typeface="Times New Roman" charset="0"/>
              </a:rPr>
              <a:t>dS</a:t>
            </a:r>
            <a:r>
              <a:rPr lang="en-US" sz="3000" i="1" dirty="0">
                <a:latin typeface="Times New Roman" charset="0"/>
                <a:ea typeface="Times New Roman" charset="0"/>
                <a:cs typeface="Times New Roman" charset="0"/>
              </a:rPr>
              <a:t>/</a:t>
            </a:r>
            <a:r>
              <a:rPr lang="en-US" sz="3000" i="1" dirty="0" err="1">
                <a:latin typeface="Times New Roman" charset="0"/>
                <a:ea typeface="Times New Roman" charset="0"/>
                <a:cs typeface="Times New Roman" charset="0"/>
              </a:rPr>
              <a:t>dt</a:t>
            </a:r>
            <a:r>
              <a:rPr lang="en-US" sz="3000" dirty="0"/>
              <a: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0" y="2895600"/>
            <a:ext cx="4554868" cy="2823560"/>
          </a:xfrm>
          <a:prstGeom prst="rect">
            <a:avLst/>
          </a:prstGeom>
        </p:spPr>
      </p:pic>
      <p:sp>
        <p:nvSpPr>
          <p:cNvPr id="11" name="Oval 10"/>
          <p:cNvSpPr/>
          <p:nvPr/>
        </p:nvSpPr>
        <p:spPr>
          <a:xfrm>
            <a:off x="2362200" y="4648200"/>
            <a:ext cx="228600" cy="228600"/>
          </a:xfrm>
          <a:prstGeom prst="ellipse">
            <a:avLst/>
          </a:prstGeom>
          <a:solidFill>
            <a:srgbClr val="00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2307223" y="4495800"/>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Times New Roman" charset="0"/>
                <a:ea typeface="Times New Roman" charset="0"/>
                <a:cs typeface="Times New Roman" charset="0"/>
              </a:rPr>
              <a:t>q</a:t>
            </a:r>
          </a:p>
        </p:txBody>
      </p:sp>
      <p:sp>
        <p:nvSpPr>
          <p:cNvPr id="8" name="TextBox 7"/>
          <p:cNvSpPr txBox="1"/>
          <p:nvPr/>
        </p:nvSpPr>
        <p:spPr>
          <a:xfrm>
            <a:off x="4572000" y="3500735"/>
            <a:ext cx="4493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Re-arranged to put </a:t>
            </a:r>
            <a:r>
              <a:rPr kumimoji="0" lang="en-US" sz="24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q</a:t>
            </a:r>
            <a:r>
              <a:rPr kumimoji="0" lang="en-US" sz="2400" b="0" i="0" u="none" strike="noStrike" kern="1200" cap="none" spc="0" normalizeH="0" baseline="0" noProof="0" dirty="0">
                <a:ln>
                  <a:noFill/>
                </a:ln>
                <a:solidFill>
                  <a:prstClr val="black"/>
                </a:solidFill>
                <a:effectLst/>
                <a:uLnTx/>
                <a:uFillTx/>
                <a:latin typeface="Calibri"/>
                <a:ea typeface="+mn-ea"/>
                <a:cs typeface="+mn-cs"/>
              </a:rPr>
              <a:t> in terms of </a:t>
            </a:r>
            <a:r>
              <a:rPr kumimoji="0" lang="en-US" sz="24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S</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3" name="TextBox 12"/>
          <p:cNvSpPr txBox="1"/>
          <p:nvPr/>
        </p:nvSpPr>
        <p:spPr>
          <a:xfrm>
            <a:off x="4114801" y="4674513"/>
            <a:ext cx="50473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Where, </a:t>
            </a:r>
            <a:r>
              <a:rPr kumimoji="0" lang="en-US" sz="22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f</a:t>
            </a:r>
            <a:r>
              <a:rPr kumimoji="0" lang="en-US" sz="2200" b="0" i="0" u="none" strike="noStrike" kern="1200" cap="none" spc="0" normalizeH="0" baseline="-25000" noProof="0" dirty="0">
                <a:ln>
                  <a:noFill/>
                </a:ln>
                <a:solidFill>
                  <a:prstClr val="black"/>
                </a:solidFill>
                <a:effectLst/>
                <a:uLnTx/>
                <a:uFillTx/>
                <a:latin typeface="Times New Roman" charset="0"/>
                <a:ea typeface="Times New Roman" charset="0"/>
                <a:cs typeface="Times New Roman" charset="0"/>
              </a:rPr>
              <a:t>W1</a:t>
            </a:r>
            <a:r>
              <a:rPr kumimoji="0" lang="en-US" sz="2200" b="0" i="0" u="none" strike="noStrike" kern="1200" cap="none" spc="0" normalizeH="0" baseline="0" noProof="0" dirty="0">
                <a:ln>
                  <a:noFill/>
                </a:ln>
                <a:solidFill>
                  <a:prstClr val="black"/>
                </a:solidFill>
                <a:effectLst/>
                <a:uLnTx/>
                <a:uFillTx/>
                <a:latin typeface="Calibri"/>
                <a:ea typeface="+mn-ea"/>
                <a:cs typeface="+mn-cs"/>
              </a:rPr>
              <a:t> is a watershed storage function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Then, use chain rule to differentiate: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CDFF5D-0C77-D84B-9BA3-6C6299C6543E}"/>
                  </a:ext>
                </a:extLst>
              </p:cNvPr>
              <p:cNvSpPr txBox="1"/>
              <p:nvPr/>
            </p:nvSpPr>
            <p:spPr>
              <a:xfrm>
                <a:off x="5562600" y="2667000"/>
                <a:ext cx="2546979" cy="818044"/>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𝑑𝑆</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den>
                      </m:f>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𝑒𝑡</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oMath>
                  </m:oMathPara>
                </a14:m>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7" name="TextBox 6">
                <a:extLst>
                  <a:ext uri="{FF2B5EF4-FFF2-40B4-BE49-F238E27FC236}">
                    <a16:creationId xmlns:a16="http://schemas.microsoft.com/office/drawing/2014/main" id="{74CDFF5D-0C77-D84B-9BA3-6C6299C6543E}"/>
                  </a:ext>
                </a:extLst>
              </p:cNvPr>
              <p:cNvSpPr txBox="1">
                <a:spLocks noRot="1" noChangeAspect="1" noMove="1" noResize="1" noEditPoints="1" noAdjustHandles="1" noChangeArrowheads="1" noChangeShapeType="1" noTextEdit="1"/>
              </p:cNvSpPr>
              <p:nvPr/>
            </p:nvSpPr>
            <p:spPr>
              <a:xfrm>
                <a:off x="5562600" y="2667000"/>
                <a:ext cx="2546979" cy="818044"/>
              </a:xfrm>
              <a:prstGeom prst="rect">
                <a:avLst/>
              </a:prstGeom>
              <a:blipFill>
                <a:blip r:embed="rId4"/>
                <a:stretch>
                  <a:fillRect l="-3000" t="-1563" r="-2500" b="-140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47EA113-A944-D745-8050-60394ACCD4DA}"/>
                  </a:ext>
                </a:extLst>
              </p:cNvPr>
              <p:cNvSpPr txBox="1"/>
              <p:nvPr/>
            </p:nvSpPr>
            <p:spPr>
              <a:xfrm>
                <a:off x="4055651" y="5501826"/>
                <a:ext cx="4820294" cy="709874"/>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𝑑𝑞</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den>
                    </m:f>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𝑑𝑞</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𝑑𝑆</m:t>
                        </m:r>
                      </m:den>
                    </m:f>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𝑑𝑆</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den>
                    </m:f>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𝑑𝑞</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𝑑𝑆</m:t>
                        </m:r>
                      </m:den>
                    </m:f>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𝑒𝑡</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oMath>
                </a14:m>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mc:Choice>
        <mc:Fallback xmlns="">
          <p:sp>
            <p:nvSpPr>
              <p:cNvPr id="14" name="TextBox 13">
                <a:extLst>
                  <a:ext uri="{FF2B5EF4-FFF2-40B4-BE49-F238E27FC236}">
                    <a16:creationId xmlns:a16="http://schemas.microsoft.com/office/drawing/2014/main" id="{E47EA113-A944-D745-8050-60394ACCD4DA}"/>
                  </a:ext>
                </a:extLst>
              </p:cNvPr>
              <p:cNvSpPr txBox="1">
                <a:spLocks noRot="1" noChangeAspect="1" noMove="1" noResize="1" noEditPoints="1" noAdjustHandles="1" noChangeArrowheads="1" noChangeShapeType="1" noTextEdit="1"/>
              </p:cNvSpPr>
              <p:nvPr/>
            </p:nvSpPr>
            <p:spPr>
              <a:xfrm>
                <a:off x="4055651" y="5501826"/>
                <a:ext cx="4820294" cy="709874"/>
              </a:xfrm>
              <a:prstGeom prst="rect">
                <a:avLst/>
              </a:prstGeom>
              <a:blipFill>
                <a:blip r:embed="rId5"/>
                <a:stretch>
                  <a:fillRect l="-2639" t="-1786" r="-4222"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61CC37-B91D-D849-8D88-3B0C1AE3D690}"/>
                  </a:ext>
                </a:extLst>
              </p:cNvPr>
              <p:cNvSpPr txBox="1"/>
              <p:nvPr/>
            </p:nvSpPr>
            <p:spPr>
              <a:xfrm>
                <a:off x="5352109" y="3982567"/>
                <a:ext cx="1772793" cy="430887"/>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5" name="TextBox 14">
                <a:extLst>
                  <a:ext uri="{FF2B5EF4-FFF2-40B4-BE49-F238E27FC236}">
                    <a16:creationId xmlns:a16="http://schemas.microsoft.com/office/drawing/2014/main" id="{ED61CC37-B91D-D849-8D88-3B0C1AE3D690}"/>
                  </a:ext>
                </a:extLst>
              </p:cNvPr>
              <p:cNvSpPr txBox="1">
                <a:spLocks noRot="1" noChangeAspect="1" noMove="1" noResize="1" noEditPoints="1" noAdjustHandles="1" noChangeArrowheads="1" noChangeShapeType="1" noTextEdit="1"/>
              </p:cNvSpPr>
              <p:nvPr/>
            </p:nvSpPr>
            <p:spPr>
              <a:xfrm>
                <a:off x="5352109" y="3982567"/>
                <a:ext cx="1772793" cy="430887"/>
              </a:xfrm>
              <a:prstGeom prst="rect">
                <a:avLst/>
              </a:prstGeom>
              <a:blipFill>
                <a:blip r:embed="rId6"/>
                <a:stretch>
                  <a:fillRect l="-4286" t="-2941" r="-6429" b="-35294"/>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52DA8C7F-5C60-3442-AEC9-5D1CD22BAD3A}"/>
              </a:ext>
            </a:extLst>
          </p:cNvPr>
          <p:cNvSpPr/>
          <p:nvPr/>
        </p:nvSpPr>
        <p:spPr>
          <a:xfrm>
            <a:off x="5562599" y="2662377"/>
            <a:ext cx="2546979" cy="83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F4EF8192-BA4E-4244-A06E-30167C931272}"/>
              </a:ext>
            </a:extLst>
          </p:cNvPr>
          <p:cNvSpPr/>
          <p:nvPr/>
        </p:nvSpPr>
        <p:spPr>
          <a:xfrm>
            <a:off x="5279710" y="3953088"/>
            <a:ext cx="2546979" cy="737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58FE319C-01D4-1242-AA82-957BC5BE0705}"/>
              </a:ext>
            </a:extLst>
          </p:cNvPr>
          <p:cNvSpPr/>
          <p:nvPr/>
        </p:nvSpPr>
        <p:spPr>
          <a:xfrm>
            <a:off x="4006221" y="5403114"/>
            <a:ext cx="4869724" cy="83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7144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4368" r="11398" b="42901"/>
          <a:stretch/>
        </p:blipFill>
        <p:spPr>
          <a:xfrm>
            <a:off x="4724400" y="1295400"/>
            <a:ext cx="4109996" cy="3270319"/>
          </a:xfrm>
          <a:prstGeom prst="rect">
            <a:avLst/>
          </a:prstGeom>
        </p:spPr>
      </p:pic>
      <p:sp>
        <p:nvSpPr>
          <p:cNvPr id="2" name="Title 1"/>
          <p:cNvSpPr>
            <a:spLocks noGrp="1"/>
          </p:cNvSpPr>
          <p:nvPr>
            <p:ph type="title"/>
          </p:nvPr>
        </p:nvSpPr>
        <p:spPr>
          <a:solidFill>
            <a:srgbClr val="FFC000"/>
          </a:solidFill>
        </p:spPr>
        <p:txBody>
          <a:bodyPr/>
          <a:lstStyle/>
          <a:p>
            <a:r>
              <a:rPr lang="en-US" dirty="0"/>
              <a:t>Modeling Watershed Functioning</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829"/>
          <a:stretch/>
        </p:blipFill>
        <p:spPr>
          <a:xfrm>
            <a:off x="152400" y="1424263"/>
            <a:ext cx="4038600" cy="3088183"/>
          </a:xfrm>
          <a:prstGeom prst="rect">
            <a:avLst/>
          </a:prstGeom>
        </p:spPr>
      </p:pic>
      <p:sp>
        <p:nvSpPr>
          <p:cNvPr id="13" name="TextBox 12"/>
          <p:cNvSpPr txBox="1"/>
          <p:nvPr/>
        </p:nvSpPr>
        <p:spPr>
          <a:xfrm>
            <a:off x="6172200" y="6376228"/>
            <a:ext cx="20389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Kirchner, 2009 </a:t>
            </a:r>
            <a:r>
              <a:rPr kumimoji="0" lang="en-US" sz="1800" b="0" i="1" u="none" strike="noStrike" kern="1200" cap="none" spc="0" normalizeH="0" baseline="0" noProof="0" dirty="0">
                <a:ln>
                  <a:noFill/>
                </a:ln>
                <a:solidFill>
                  <a:prstClr val="black"/>
                </a:solidFill>
                <a:effectLst/>
                <a:uLnTx/>
                <a:uFillTx/>
                <a:latin typeface="Calibri"/>
                <a:ea typeface="+mn-ea"/>
                <a:cs typeface="+mn-cs"/>
              </a:rPr>
              <a:t>WRR</a:t>
            </a:r>
          </a:p>
        </p:txBody>
      </p:sp>
      <p:sp>
        <p:nvSpPr>
          <p:cNvPr id="3" name="TextBox 2"/>
          <p:cNvSpPr txBox="1"/>
          <p:nvPr/>
        </p:nvSpPr>
        <p:spPr>
          <a:xfrm>
            <a:off x="76200" y="4343400"/>
            <a:ext cx="41789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Now we can represent </a:t>
            </a:r>
            <a:r>
              <a:rPr kumimoji="0" lang="en-US" sz="2400" b="0" i="1"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dq</a:t>
            </a:r>
            <a:r>
              <a:rPr kumimoji="0" lang="en-US" sz="24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t>
            </a:r>
            <a:r>
              <a:rPr kumimoji="0" lang="en-US" sz="2400" b="0" i="1"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dS</a:t>
            </a:r>
            <a:r>
              <a:rPr kumimoji="0" lang="en-US" sz="2400" b="0" i="0" u="none" strike="noStrike" kern="1200" cap="none" spc="0" normalizeH="0" baseline="0" noProof="0" dirty="0">
                <a:ln>
                  <a:noFill/>
                </a:ln>
                <a:solidFill>
                  <a:prstClr val="black"/>
                </a:solidFill>
                <a:effectLst/>
                <a:uLnTx/>
                <a:uFillTx/>
                <a:latin typeface="Calibri"/>
                <a:ea typeface="+mn-ea"/>
                <a:cs typeface="+mn-cs"/>
              </a:rPr>
              <a:t> as:</a:t>
            </a:r>
          </a:p>
        </p:txBody>
      </p:sp>
      <p:sp>
        <p:nvSpPr>
          <p:cNvPr id="14" name="TextBox 13"/>
          <p:cNvSpPr txBox="1"/>
          <p:nvPr/>
        </p:nvSpPr>
        <p:spPr>
          <a:xfrm>
            <a:off x="4604657" y="4512446"/>
            <a:ext cx="43869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One can now approximate </a:t>
            </a:r>
            <a:r>
              <a:rPr kumimoji="0" lang="en-US" sz="2400" b="0" i="1"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dq</a:t>
            </a:r>
            <a:r>
              <a:rPr kumimoji="0" lang="en-US" sz="24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t>
            </a:r>
            <a:r>
              <a:rPr kumimoji="0" lang="en-US" sz="2400" b="0" i="1"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dt</a:t>
            </a:r>
            <a:r>
              <a:rPr kumimoji="0" lang="en-US" sz="2400" b="0" i="0" u="none" strike="noStrike" kern="1200" cap="none" spc="0" normalizeH="0" baseline="0" noProof="0" dirty="0">
                <a:ln>
                  <a:noFill/>
                </a:ln>
                <a:solidFill>
                  <a:prstClr val="black"/>
                </a:solidFill>
                <a:effectLst/>
                <a:uLnTx/>
                <a:uFillTx/>
                <a:latin typeface="Calibri"/>
                <a:ea typeface="+mn-ea"/>
                <a:cs typeface="+mn-cs"/>
              </a:rPr>
              <a:t> as a power-law function of </a:t>
            </a:r>
            <a:r>
              <a:rPr kumimoji="0" lang="en-US" sz="24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q</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DB6C561-3C9E-A848-B253-8E3A0A4F5A09}"/>
                  </a:ext>
                </a:extLst>
              </p:cNvPr>
              <p:cNvSpPr txBox="1"/>
              <p:nvPr/>
            </p:nvSpPr>
            <p:spPr>
              <a:xfrm>
                <a:off x="244483" y="4732139"/>
                <a:ext cx="1701107" cy="701410"/>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𝑑𝑞</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𝑑𝑆</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8" name="TextBox 7">
                <a:extLst>
                  <a:ext uri="{FF2B5EF4-FFF2-40B4-BE49-F238E27FC236}">
                    <a16:creationId xmlns:a16="http://schemas.microsoft.com/office/drawing/2014/main" id="{9DB6C561-3C9E-A848-B253-8E3A0A4F5A09}"/>
                  </a:ext>
                </a:extLst>
              </p:cNvPr>
              <p:cNvSpPr txBox="1">
                <a:spLocks noRot="1" noChangeAspect="1" noMove="1" noResize="1" noEditPoints="1" noAdjustHandles="1" noChangeArrowheads="1" noChangeShapeType="1" noTextEdit="1"/>
              </p:cNvSpPr>
              <p:nvPr/>
            </p:nvSpPr>
            <p:spPr>
              <a:xfrm>
                <a:off x="244483" y="4732139"/>
                <a:ext cx="1701107" cy="701410"/>
              </a:xfrm>
              <a:prstGeom prst="rect">
                <a:avLst/>
              </a:prstGeom>
              <a:blipFill>
                <a:blip r:embed="rId5"/>
                <a:stretch>
                  <a:fillRect l="-5970" t="-5455" r="-5970" b="-1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137C67A-F419-E543-976E-8C30A7BC7F6E}"/>
                  </a:ext>
                </a:extLst>
              </p:cNvPr>
              <p:cNvSpPr txBox="1"/>
              <p:nvPr/>
            </p:nvSpPr>
            <p:spPr>
              <a:xfrm>
                <a:off x="684347" y="5513146"/>
                <a:ext cx="1261243" cy="763607"/>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𝑑𝑞</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𝑑𝑆</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5" name="TextBox 14">
                <a:extLst>
                  <a:ext uri="{FF2B5EF4-FFF2-40B4-BE49-F238E27FC236}">
                    <a16:creationId xmlns:a16="http://schemas.microsoft.com/office/drawing/2014/main" id="{D137C67A-F419-E543-976E-8C30A7BC7F6E}"/>
                  </a:ext>
                </a:extLst>
              </p:cNvPr>
              <p:cNvSpPr txBox="1">
                <a:spLocks noRot="1" noChangeAspect="1" noMove="1" noResize="1" noEditPoints="1" noAdjustHandles="1" noChangeArrowheads="1" noChangeShapeType="1" noTextEdit="1"/>
              </p:cNvSpPr>
              <p:nvPr/>
            </p:nvSpPr>
            <p:spPr>
              <a:xfrm>
                <a:off x="684347" y="5513146"/>
                <a:ext cx="1261243" cy="763607"/>
              </a:xfrm>
              <a:prstGeom prst="rect">
                <a:avLst/>
              </a:prstGeom>
              <a:blipFill>
                <a:blip r:embed="rId6"/>
                <a:stretch>
                  <a:fillRect l="-2000" t="-3279" r="-9000"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F0C01FD-2200-2347-BCF8-11F3F351260D}"/>
                  </a:ext>
                </a:extLst>
              </p:cNvPr>
              <p:cNvSpPr txBox="1"/>
              <p:nvPr/>
            </p:nvSpPr>
            <p:spPr>
              <a:xfrm>
                <a:off x="2165650" y="5470660"/>
                <a:ext cx="1814407" cy="763607"/>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𝑑𝑞</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6" name="TextBox 15">
                <a:extLst>
                  <a:ext uri="{FF2B5EF4-FFF2-40B4-BE49-F238E27FC236}">
                    <a16:creationId xmlns:a16="http://schemas.microsoft.com/office/drawing/2014/main" id="{0F0C01FD-2200-2347-BCF8-11F3F351260D}"/>
                  </a:ext>
                </a:extLst>
              </p:cNvPr>
              <p:cNvSpPr txBox="1">
                <a:spLocks noRot="1" noChangeAspect="1" noMove="1" noResize="1" noEditPoints="1" noAdjustHandles="1" noChangeArrowheads="1" noChangeShapeType="1" noTextEdit="1"/>
              </p:cNvSpPr>
              <p:nvPr/>
            </p:nvSpPr>
            <p:spPr>
              <a:xfrm>
                <a:off x="2165650" y="5470660"/>
                <a:ext cx="1814407" cy="763607"/>
              </a:xfrm>
              <a:prstGeom prst="rect">
                <a:avLst/>
              </a:prstGeom>
              <a:blipFill>
                <a:blip r:embed="rId7"/>
                <a:stretch>
                  <a:fillRect l="-1399" t="-4918" r="-6294"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5193E8-03D8-6F4C-AC5A-A9E9AA202C1C}"/>
                  </a:ext>
                </a:extLst>
              </p:cNvPr>
              <p:cNvSpPr txBox="1"/>
              <p:nvPr/>
            </p:nvSpPr>
            <p:spPr>
              <a:xfrm>
                <a:off x="5943837" y="5446062"/>
                <a:ext cx="1676163" cy="701218"/>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𝑑𝑞</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p>
                      </m:sSup>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TextBox 17">
                <a:extLst>
                  <a:ext uri="{FF2B5EF4-FFF2-40B4-BE49-F238E27FC236}">
                    <a16:creationId xmlns:a16="http://schemas.microsoft.com/office/drawing/2014/main" id="{B25193E8-03D8-6F4C-AC5A-A9E9AA202C1C}"/>
                  </a:ext>
                </a:extLst>
              </p:cNvPr>
              <p:cNvSpPr txBox="1">
                <a:spLocks noRot="1" noChangeAspect="1" noMove="1" noResize="1" noEditPoints="1" noAdjustHandles="1" noChangeArrowheads="1" noChangeShapeType="1" noTextEdit="1"/>
              </p:cNvSpPr>
              <p:nvPr/>
            </p:nvSpPr>
            <p:spPr>
              <a:xfrm>
                <a:off x="5943837" y="5446062"/>
                <a:ext cx="1676163" cy="701218"/>
              </a:xfrm>
              <a:prstGeom prst="rect">
                <a:avLst/>
              </a:prstGeom>
              <a:blipFill>
                <a:blip r:embed="rId8"/>
                <a:stretch>
                  <a:fillRect l="-758" t="-5455" r="-758" b="-14545"/>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0DE4EDB1-0D1D-5A47-AA7B-591A7062620C}"/>
              </a:ext>
            </a:extLst>
          </p:cNvPr>
          <p:cNvSpPr/>
          <p:nvPr/>
        </p:nvSpPr>
        <p:spPr>
          <a:xfrm>
            <a:off x="244483" y="4732139"/>
            <a:ext cx="1701107" cy="719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1C59C3D-519E-6346-A6CF-18FDFB276BDE}"/>
              </a:ext>
            </a:extLst>
          </p:cNvPr>
          <p:cNvSpPr/>
          <p:nvPr/>
        </p:nvSpPr>
        <p:spPr>
          <a:xfrm>
            <a:off x="251410" y="5535119"/>
            <a:ext cx="1701107" cy="821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D350C423-E490-864C-AC19-FD8059FBA2AD}"/>
              </a:ext>
            </a:extLst>
          </p:cNvPr>
          <p:cNvSpPr/>
          <p:nvPr/>
        </p:nvSpPr>
        <p:spPr>
          <a:xfrm>
            <a:off x="2172577" y="5424176"/>
            <a:ext cx="1814407" cy="932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D0E659A3-294A-A249-BB4E-91E6FEE75621}"/>
              </a:ext>
            </a:extLst>
          </p:cNvPr>
          <p:cNvSpPr/>
          <p:nvPr/>
        </p:nvSpPr>
        <p:spPr>
          <a:xfrm>
            <a:off x="5918893" y="5424176"/>
            <a:ext cx="1701107" cy="719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8773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solidFill>
            <a:schemeClr val="accent4">
              <a:lumMod val="60000"/>
              <a:lumOff val="40000"/>
            </a:schemeClr>
          </a:solidFill>
        </p:spPr>
        <p:txBody>
          <a:bodyPr>
            <a:normAutofit/>
          </a:bodyPr>
          <a:lstStyle/>
          <a:p>
            <a:pPr eaLnBrk="1" hangingPunct="1"/>
            <a:r>
              <a:rPr lang="en-US" sz="4800" dirty="0"/>
              <a:t>Course Materials</a:t>
            </a:r>
          </a:p>
        </p:txBody>
      </p:sp>
      <p:sp>
        <p:nvSpPr>
          <p:cNvPr id="34819" name="Rectangle 3"/>
          <p:cNvSpPr>
            <a:spLocks noGrp="1"/>
          </p:cNvSpPr>
          <p:nvPr>
            <p:ph idx="1"/>
          </p:nvPr>
        </p:nvSpPr>
        <p:spPr>
          <a:xfrm>
            <a:off x="457200" y="1600200"/>
            <a:ext cx="8584058" cy="4872519"/>
          </a:xfrm>
        </p:spPr>
        <p:txBody>
          <a:bodyPr>
            <a:normAutofit fontScale="62500" lnSpcReduction="20000"/>
          </a:bodyPr>
          <a:lstStyle/>
          <a:p>
            <a:r>
              <a:rPr lang="en-US" sz="4000" dirty="0"/>
              <a:t>I will use the class web site and Google Drive to</a:t>
            </a:r>
          </a:p>
          <a:p>
            <a:pPr lvl="1"/>
            <a:r>
              <a:rPr lang="en-US" sz="4000" dirty="0"/>
              <a:t>Post lecture presentations</a:t>
            </a:r>
          </a:p>
          <a:p>
            <a:pPr lvl="1"/>
            <a:r>
              <a:rPr lang="en-US" sz="4000" dirty="0"/>
              <a:t>Relevant research papers</a:t>
            </a:r>
          </a:p>
          <a:p>
            <a:pPr lvl="1"/>
            <a:r>
              <a:rPr lang="en-US" sz="4000" dirty="0"/>
              <a:t>Post homework assignments</a:t>
            </a:r>
          </a:p>
          <a:p>
            <a:pPr lvl="1"/>
            <a:r>
              <a:rPr lang="en-US" sz="4000" dirty="0"/>
              <a:t>Facilitate discussion or further exploration of class topics</a:t>
            </a:r>
          </a:p>
          <a:p>
            <a:pPr marL="457200" lvl="1" indent="0">
              <a:buNone/>
            </a:pPr>
            <a:endParaRPr lang="en-US" sz="4000" dirty="0"/>
          </a:p>
          <a:p>
            <a:r>
              <a:rPr lang="en-US" sz="4000" dirty="0"/>
              <a:t>Weekly e-mails with reading assignment/resources, to prepare for the following week</a:t>
            </a:r>
          </a:p>
          <a:p>
            <a:pPr marL="0" indent="0">
              <a:buNone/>
            </a:pPr>
            <a:endParaRPr lang="en-US" sz="4000" dirty="0"/>
          </a:p>
          <a:p>
            <a:r>
              <a:rPr lang="en-US" sz="4000" b="1" dirty="0">
                <a:solidFill>
                  <a:srgbClr val="7030A0"/>
                </a:solidFill>
              </a:rPr>
              <a:t>Hydrology and Water Resources Seminar</a:t>
            </a:r>
          </a:p>
          <a:p>
            <a:pPr lvl="1"/>
            <a:r>
              <a:rPr lang="en-US" sz="4000" b="1" dirty="0">
                <a:solidFill>
                  <a:srgbClr val="7030A0"/>
                </a:solidFill>
              </a:rPr>
              <a:t>Wednesdays, ECCR1B41 11:15</a:t>
            </a:r>
          </a:p>
          <a:p>
            <a:pPr lvl="1"/>
            <a:endParaRPr lang="en-US" dirty="0"/>
          </a:p>
        </p:txBody>
      </p:sp>
      <p:sp>
        <p:nvSpPr>
          <p:cNvPr id="7" name="Footer Placeholder 5"/>
          <p:cNvSpPr>
            <a:spLocks noGrp="1"/>
          </p:cNvSpPr>
          <p:nvPr>
            <p:ph type="ftr" sz="quarter" idx="11"/>
          </p:nvPr>
        </p:nvSpPr>
        <p:spPr>
          <a:xfrm>
            <a:off x="3124200" y="6356350"/>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Modeling Watershed Functioning</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Fall 2021</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CVEN 5333 – Physical Hydrology; Gooseff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EFAB9-C179-4968-B8AA-7F4A66B6CB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378" t="3382" r="14726" b="29654"/>
          <a:stretch/>
        </p:blipFill>
        <p:spPr>
          <a:xfrm>
            <a:off x="3403216" y="1524000"/>
            <a:ext cx="5740784" cy="3382962"/>
          </a:xfrm>
          <a:prstGeom prst="rect">
            <a:avLst/>
          </a:prstGeom>
        </p:spPr>
      </p:pic>
      <p:sp>
        <p:nvSpPr>
          <p:cNvPr id="8" name="TextBox 7"/>
          <p:cNvSpPr txBox="1"/>
          <p:nvPr/>
        </p:nvSpPr>
        <p:spPr>
          <a:xfrm>
            <a:off x="6172200" y="6376228"/>
            <a:ext cx="20389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Kirchner, 2009 </a:t>
            </a:r>
            <a:r>
              <a:rPr kumimoji="0" lang="en-US" sz="1800" b="0" i="1" u="none" strike="noStrike" kern="1200" cap="none" spc="0" normalizeH="0" baseline="0" noProof="0" dirty="0">
                <a:ln>
                  <a:noFill/>
                </a:ln>
                <a:solidFill>
                  <a:prstClr val="black"/>
                </a:solidFill>
                <a:effectLst/>
                <a:uLnTx/>
                <a:uFillTx/>
                <a:latin typeface="Calibri"/>
                <a:ea typeface="+mn-ea"/>
                <a:cs typeface="+mn-cs"/>
              </a:rPr>
              <a:t>WRR</a:t>
            </a:r>
          </a:p>
        </p:txBody>
      </p:sp>
      <p:sp>
        <p:nvSpPr>
          <p:cNvPr id="7" name="TextBox 6"/>
          <p:cNvSpPr txBox="1"/>
          <p:nvPr/>
        </p:nvSpPr>
        <p:spPr>
          <a:xfrm>
            <a:off x="304800" y="1676400"/>
            <a:ext cx="30984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This can then be integrated to solve for a simple function that predicts </a:t>
            </a:r>
            <a:r>
              <a:rPr kumimoji="0" lang="en-US" sz="24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q</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0" name="TextBox 9"/>
          <p:cNvSpPr txBox="1"/>
          <p:nvPr/>
        </p:nvSpPr>
        <p:spPr>
          <a:xfrm>
            <a:off x="185758" y="4926481"/>
            <a:ext cx="5965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Or, as a function of instantaneous </a:t>
            </a:r>
            <a:r>
              <a:rPr kumimoji="0" lang="en-US" sz="24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p</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et</a:t>
            </a:r>
            <a:r>
              <a:rPr kumimoji="0" lang="en-US" sz="2400" b="0" i="0" u="none" strike="noStrike" kern="1200" cap="none" spc="0" normalizeH="0" baseline="0" noProof="0" dirty="0">
                <a:ln>
                  <a:noFill/>
                </a:ln>
                <a:solidFill>
                  <a:prstClr val="black"/>
                </a:solidFill>
                <a:effectLst/>
                <a:uLnTx/>
                <a:uFillTx/>
                <a:latin typeface="Calibri"/>
                <a:ea typeface="+mn-ea"/>
                <a:cs typeface="+mn-cs"/>
              </a:rPr>
              <a:t>, and </a:t>
            </a:r>
            <a:r>
              <a:rPr kumimoji="0" lang="en-US" sz="24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q</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6F31A1-B62D-A144-A24B-857D9A4B842A}"/>
                  </a:ext>
                </a:extLst>
              </p:cNvPr>
              <p:cNvSpPr txBox="1"/>
              <p:nvPr/>
            </p:nvSpPr>
            <p:spPr>
              <a:xfrm>
                <a:off x="4200380" y="5568255"/>
                <a:ext cx="4146456" cy="438582"/>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𝑑𝑞</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𝑒𝑡</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oMath>
                  </m:oMathPara>
                </a14:m>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9" name="TextBox 8">
                <a:extLst>
                  <a:ext uri="{FF2B5EF4-FFF2-40B4-BE49-F238E27FC236}">
                    <a16:creationId xmlns:a16="http://schemas.microsoft.com/office/drawing/2014/main" id="{7A6F31A1-B62D-A144-A24B-857D9A4B842A}"/>
                  </a:ext>
                </a:extLst>
              </p:cNvPr>
              <p:cNvSpPr txBox="1">
                <a:spLocks noRot="1" noChangeAspect="1" noMove="1" noResize="1" noEditPoints="1" noAdjustHandles="1" noChangeArrowheads="1" noChangeShapeType="1" noTextEdit="1"/>
              </p:cNvSpPr>
              <p:nvPr/>
            </p:nvSpPr>
            <p:spPr>
              <a:xfrm>
                <a:off x="4200380" y="5568255"/>
                <a:ext cx="4146456" cy="438582"/>
              </a:xfrm>
              <a:prstGeom prst="rect">
                <a:avLst/>
              </a:prstGeom>
              <a:blipFill>
                <a:blip r:embed="rId4"/>
                <a:stretch>
                  <a:fillRect l="-2446" r="-122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019E16E-AFD8-EF45-B3FD-ED681FC333C2}"/>
                  </a:ext>
                </a:extLst>
              </p:cNvPr>
              <p:cNvSpPr txBox="1"/>
              <p:nvPr/>
            </p:nvSpPr>
            <p:spPr>
              <a:xfrm>
                <a:off x="244899" y="3490589"/>
                <a:ext cx="2558201" cy="880177"/>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m:oMathPara>
                </a14:m>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1" name="TextBox 10">
                <a:extLst>
                  <a:ext uri="{FF2B5EF4-FFF2-40B4-BE49-F238E27FC236}">
                    <a16:creationId xmlns:a16="http://schemas.microsoft.com/office/drawing/2014/main" id="{9019E16E-AFD8-EF45-B3FD-ED681FC333C2}"/>
                  </a:ext>
                </a:extLst>
              </p:cNvPr>
              <p:cNvSpPr txBox="1">
                <a:spLocks noRot="1" noChangeAspect="1" noMove="1" noResize="1" noEditPoints="1" noAdjustHandles="1" noChangeArrowheads="1" noChangeShapeType="1" noTextEdit="1"/>
              </p:cNvSpPr>
              <p:nvPr/>
            </p:nvSpPr>
            <p:spPr>
              <a:xfrm>
                <a:off x="244899" y="3490589"/>
                <a:ext cx="2558201" cy="880177"/>
              </a:xfrm>
              <a:prstGeom prst="rect">
                <a:avLst/>
              </a:prstGeom>
              <a:blipFill>
                <a:blip r:embed="rId5"/>
                <a:stretch>
                  <a:fillRect l="-4478" t="-1449" r="-498" b="-15942"/>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3D5BF299-DDB5-8F4B-80AF-5E61149EC8D2}"/>
              </a:ext>
            </a:extLst>
          </p:cNvPr>
          <p:cNvSpPr/>
          <p:nvPr/>
        </p:nvSpPr>
        <p:spPr>
          <a:xfrm>
            <a:off x="199613" y="3375133"/>
            <a:ext cx="2784263" cy="1120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A321A59-1C20-C244-8509-0C4F66E078DE}"/>
              </a:ext>
            </a:extLst>
          </p:cNvPr>
          <p:cNvSpPr/>
          <p:nvPr/>
        </p:nvSpPr>
        <p:spPr>
          <a:xfrm>
            <a:off x="4163804" y="5403995"/>
            <a:ext cx="4370596" cy="692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3591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fontScale="90000"/>
          </a:bodyPr>
          <a:lstStyle/>
          <a:p>
            <a:r>
              <a:rPr lang="en-US" dirty="0"/>
              <a:t>Motivation </a:t>
            </a:r>
            <a:br>
              <a:rPr lang="en-US" dirty="0"/>
            </a:br>
            <a:r>
              <a:rPr lang="en-US" sz="3600" i="1" dirty="0"/>
              <a:t>(from a recent drought)</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CVEN 5333 – Physical Hydrology; </a:t>
            </a:r>
            <a:r>
              <a:rPr kumimoji="0" lang="en-US" sz="1200" b="0" i="0" u="none" strike="noStrike" kern="1200" cap="none" spc="0" normalizeH="0" baseline="0" noProof="0" dirty="0" err="1">
                <a:ln>
                  <a:noFill/>
                </a:ln>
                <a:solidFill>
                  <a:prstClr val="black">
                    <a:tint val="75000"/>
                  </a:prstClr>
                </a:solidFill>
                <a:effectLst/>
                <a:uLnTx/>
                <a:uFillTx/>
                <a:latin typeface="Calibri"/>
                <a:ea typeface="+mn-ea"/>
                <a:cs typeface="+mn-cs"/>
              </a:rPr>
              <a:t>Gooseff</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04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206" t="20513" r="11740" b="28366"/>
          <a:stretch/>
        </p:blipFill>
        <p:spPr bwMode="auto">
          <a:xfrm>
            <a:off x="2895600" y="2895600"/>
            <a:ext cx="5603631" cy="34575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560" t="15465" r="7150" b="61034"/>
          <a:stretch/>
        </p:blipFill>
        <p:spPr bwMode="auto">
          <a:xfrm>
            <a:off x="457200" y="1447800"/>
            <a:ext cx="6934200" cy="13037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71689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1AB359-1160-D342-A31C-185DC0F56D11}"/>
              </a:ext>
            </a:extLst>
          </p:cNvPr>
          <p:cNvPicPr>
            <a:picLocks noChangeAspect="1"/>
          </p:cNvPicPr>
          <p:nvPr/>
        </p:nvPicPr>
        <p:blipFill>
          <a:blip r:embed="rId2"/>
          <a:stretch>
            <a:fillRect/>
          </a:stretch>
        </p:blipFill>
        <p:spPr>
          <a:xfrm>
            <a:off x="6148021" y="999728"/>
            <a:ext cx="2944558" cy="2282372"/>
          </a:xfrm>
          <a:prstGeom prst="rect">
            <a:avLst/>
          </a:prstGeom>
        </p:spPr>
      </p:pic>
      <p:pic>
        <p:nvPicPr>
          <p:cNvPr id="3" name="Picture 2">
            <a:extLst>
              <a:ext uri="{FF2B5EF4-FFF2-40B4-BE49-F238E27FC236}">
                <a16:creationId xmlns:a16="http://schemas.microsoft.com/office/drawing/2014/main" id="{1DC54C93-3D76-3840-83D8-092B4ACA954A}"/>
              </a:ext>
            </a:extLst>
          </p:cNvPr>
          <p:cNvPicPr>
            <a:picLocks noChangeAspect="1"/>
          </p:cNvPicPr>
          <p:nvPr/>
        </p:nvPicPr>
        <p:blipFill>
          <a:blip r:embed="rId3"/>
          <a:stretch>
            <a:fillRect/>
          </a:stretch>
        </p:blipFill>
        <p:spPr>
          <a:xfrm>
            <a:off x="6561987" y="3483184"/>
            <a:ext cx="2508992" cy="2165295"/>
          </a:xfrm>
          <a:prstGeom prst="rect">
            <a:avLst/>
          </a:prstGeom>
        </p:spPr>
      </p:pic>
      <p:pic>
        <p:nvPicPr>
          <p:cNvPr id="5" name="Picture 4">
            <a:extLst>
              <a:ext uri="{FF2B5EF4-FFF2-40B4-BE49-F238E27FC236}">
                <a16:creationId xmlns:a16="http://schemas.microsoft.com/office/drawing/2014/main" id="{2CF30BD3-2D93-4248-A19A-59B64877D474}"/>
              </a:ext>
            </a:extLst>
          </p:cNvPr>
          <p:cNvPicPr>
            <a:picLocks noChangeAspect="1"/>
          </p:cNvPicPr>
          <p:nvPr/>
        </p:nvPicPr>
        <p:blipFill>
          <a:blip r:embed="rId4"/>
          <a:stretch>
            <a:fillRect/>
          </a:stretch>
        </p:blipFill>
        <p:spPr>
          <a:xfrm>
            <a:off x="73022" y="2509975"/>
            <a:ext cx="5336627" cy="1240139"/>
          </a:xfrm>
          <a:prstGeom prst="rect">
            <a:avLst/>
          </a:prstGeom>
          <a:effectLst>
            <a:outerShdw blurRad="50800" dist="50800" dir="5400000" algn="ctr" rotWithShape="0">
              <a:schemeClr val="tx1"/>
            </a:outerShdw>
          </a:effectLst>
        </p:spPr>
      </p:pic>
      <p:sp>
        <p:nvSpPr>
          <p:cNvPr id="6" name="TextBox 5">
            <a:extLst>
              <a:ext uri="{FF2B5EF4-FFF2-40B4-BE49-F238E27FC236}">
                <a16:creationId xmlns:a16="http://schemas.microsoft.com/office/drawing/2014/main" id="{429DCEAF-5F14-1644-B0A3-35408390013E}"/>
              </a:ext>
            </a:extLst>
          </p:cNvPr>
          <p:cNvSpPr txBox="1"/>
          <p:nvPr/>
        </p:nvSpPr>
        <p:spPr>
          <a:xfrm>
            <a:off x="7295400" y="3183146"/>
            <a:ext cx="1371600" cy="300082"/>
          </a:xfrm>
          <a:prstGeom prst="rect">
            <a:avLst/>
          </a:prstGeom>
          <a:noFill/>
        </p:spPr>
        <p:txBody>
          <a:bodyPr wrap="square" rtlCol="0">
            <a:spAutoFit/>
          </a:bodyPr>
          <a:lstStyle/>
          <a:p>
            <a:pPr defTabSz="685800" fontAlgn="auto">
              <a:spcBef>
                <a:spcPts val="0"/>
              </a:spcBef>
              <a:spcAft>
                <a:spcPts val="0"/>
              </a:spcAft>
              <a:buNone/>
            </a:pPr>
            <a:r>
              <a:rPr lang="en-US" sz="1350" dirty="0">
                <a:solidFill>
                  <a:prstClr val="black"/>
                </a:solidFill>
                <a:latin typeface="Calibri" panose="020F0502020204030204"/>
              </a:rPr>
              <a:t>August 21, 2021</a:t>
            </a:r>
          </a:p>
        </p:txBody>
      </p:sp>
      <p:sp>
        <p:nvSpPr>
          <p:cNvPr id="7" name="TextBox 6">
            <a:extLst>
              <a:ext uri="{FF2B5EF4-FFF2-40B4-BE49-F238E27FC236}">
                <a16:creationId xmlns:a16="http://schemas.microsoft.com/office/drawing/2014/main" id="{804CADB1-6E94-A749-8506-76D191CC0E2C}"/>
              </a:ext>
            </a:extLst>
          </p:cNvPr>
          <p:cNvSpPr txBox="1"/>
          <p:nvPr/>
        </p:nvSpPr>
        <p:spPr>
          <a:xfrm>
            <a:off x="3612769" y="3483184"/>
            <a:ext cx="1371600" cy="300082"/>
          </a:xfrm>
          <a:prstGeom prst="rect">
            <a:avLst/>
          </a:prstGeom>
          <a:noFill/>
        </p:spPr>
        <p:txBody>
          <a:bodyPr wrap="square" rtlCol="0">
            <a:spAutoFit/>
          </a:bodyPr>
          <a:lstStyle/>
          <a:p>
            <a:pPr defTabSz="685800" fontAlgn="auto">
              <a:spcBef>
                <a:spcPts val="0"/>
              </a:spcBef>
              <a:spcAft>
                <a:spcPts val="0"/>
              </a:spcAft>
              <a:buNone/>
            </a:pPr>
            <a:r>
              <a:rPr lang="en-US" sz="1350" dirty="0">
                <a:solidFill>
                  <a:prstClr val="black"/>
                </a:solidFill>
                <a:latin typeface="Calibri" panose="020F0502020204030204"/>
              </a:rPr>
              <a:t>August 13, 2021</a:t>
            </a:r>
          </a:p>
        </p:txBody>
      </p:sp>
      <p:sp>
        <p:nvSpPr>
          <p:cNvPr id="8" name="TextBox 7">
            <a:extLst>
              <a:ext uri="{FF2B5EF4-FFF2-40B4-BE49-F238E27FC236}">
                <a16:creationId xmlns:a16="http://schemas.microsoft.com/office/drawing/2014/main" id="{1B01AFD6-5AD1-F247-B373-4CC4F05068EC}"/>
              </a:ext>
            </a:extLst>
          </p:cNvPr>
          <p:cNvSpPr txBox="1"/>
          <p:nvPr/>
        </p:nvSpPr>
        <p:spPr>
          <a:xfrm>
            <a:off x="2742437" y="5745511"/>
            <a:ext cx="1371600" cy="300082"/>
          </a:xfrm>
          <a:prstGeom prst="rect">
            <a:avLst/>
          </a:prstGeom>
          <a:noFill/>
        </p:spPr>
        <p:txBody>
          <a:bodyPr wrap="square" rtlCol="0">
            <a:spAutoFit/>
          </a:bodyPr>
          <a:lstStyle/>
          <a:p>
            <a:pPr defTabSz="685800" fontAlgn="auto">
              <a:spcBef>
                <a:spcPts val="0"/>
              </a:spcBef>
              <a:spcAft>
                <a:spcPts val="0"/>
              </a:spcAft>
              <a:buNone/>
            </a:pPr>
            <a:r>
              <a:rPr lang="en-US" sz="1350" dirty="0">
                <a:solidFill>
                  <a:prstClr val="black"/>
                </a:solidFill>
                <a:latin typeface="Calibri" panose="020F0502020204030204"/>
              </a:rPr>
              <a:t>August 16, 2021</a:t>
            </a:r>
          </a:p>
        </p:txBody>
      </p:sp>
      <p:pic>
        <p:nvPicPr>
          <p:cNvPr id="9" name="Picture 8">
            <a:extLst>
              <a:ext uri="{FF2B5EF4-FFF2-40B4-BE49-F238E27FC236}">
                <a16:creationId xmlns:a16="http://schemas.microsoft.com/office/drawing/2014/main" id="{880AE8C6-03F1-9B48-A50E-01806468200B}"/>
              </a:ext>
            </a:extLst>
          </p:cNvPr>
          <p:cNvPicPr>
            <a:picLocks noChangeAspect="1"/>
          </p:cNvPicPr>
          <p:nvPr/>
        </p:nvPicPr>
        <p:blipFill>
          <a:blip r:embed="rId5"/>
          <a:stretch>
            <a:fillRect/>
          </a:stretch>
        </p:blipFill>
        <p:spPr>
          <a:xfrm>
            <a:off x="48487" y="4797239"/>
            <a:ext cx="3731513" cy="948272"/>
          </a:xfrm>
          <a:prstGeom prst="rect">
            <a:avLst/>
          </a:prstGeom>
        </p:spPr>
      </p:pic>
      <p:pic>
        <p:nvPicPr>
          <p:cNvPr id="10" name="Picture 9">
            <a:extLst>
              <a:ext uri="{FF2B5EF4-FFF2-40B4-BE49-F238E27FC236}">
                <a16:creationId xmlns:a16="http://schemas.microsoft.com/office/drawing/2014/main" id="{D9E6F5ED-CCC6-6343-9473-CD6B0D75FD04}"/>
              </a:ext>
            </a:extLst>
          </p:cNvPr>
          <p:cNvPicPr>
            <a:picLocks noChangeAspect="1"/>
          </p:cNvPicPr>
          <p:nvPr/>
        </p:nvPicPr>
        <p:blipFill>
          <a:blip r:embed="rId6"/>
          <a:stretch>
            <a:fillRect/>
          </a:stretch>
        </p:blipFill>
        <p:spPr>
          <a:xfrm>
            <a:off x="48488" y="4265794"/>
            <a:ext cx="1905000" cy="600075"/>
          </a:xfrm>
          <a:prstGeom prst="rect">
            <a:avLst/>
          </a:prstGeom>
        </p:spPr>
      </p:pic>
      <p:sp>
        <p:nvSpPr>
          <p:cNvPr id="11" name="TextBox 10">
            <a:extLst>
              <a:ext uri="{FF2B5EF4-FFF2-40B4-BE49-F238E27FC236}">
                <a16:creationId xmlns:a16="http://schemas.microsoft.com/office/drawing/2014/main" id="{07C51B4E-EC98-264B-ABDE-41A2FB5192B3}"/>
              </a:ext>
            </a:extLst>
          </p:cNvPr>
          <p:cNvSpPr txBox="1"/>
          <p:nvPr/>
        </p:nvSpPr>
        <p:spPr>
          <a:xfrm>
            <a:off x="6869700" y="5630534"/>
            <a:ext cx="1371600" cy="300082"/>
          </a:xfrm>
          <a:prstGeom prst="rect">
            <a:avLst/>
          </a:prstGeom>
          <a:noFill/>
        </p:spPr>
        <p:txBody>
          <a:bodyPr wrap="square" rtlCol="0">
            <a:spAutoFit/>
          </a:bodyPr>
          <a:lstStyle/>
          <a:p>
            <a:pPr defTabSz="685800" fontAlgn="auto">
              <a:spcBef>
                <a:spcPts val="0"/>
              </a:spcBef>
              <a:spcAft>
                <a:spcPts val="0"/>
              </a:spcAft>
              <a:buNone/>
            </a:pPr>
            <a:r>
              <a:rPr lang="en-US" sz="1350" dirty="0">
                <a:solidFill>
                  <a:prstClr val="black"/>
                </a:solidFill>
                <a:latin typeface="Calibri" panose="020F0502020204030204"/>
              </a:rPr>
              <a:t>August 21, 2021</a:t>
            </a:r>
          </a:p>
        </p:txBody>
      </p:sp>
      <p:sp>
        <p:nvSpPr>
          <p:cNvPr id="12" name="TextBox 11">
            <a:extLst>
              <a:ext uri="{FF2B5EF4-FFF2-40B4-BE49-F238E27FC236}">
                <a16:creationId xmlns:a16="http://schemas.microsoft.com/office/drawing/2014/main" id="{6586A0F0-A070-1E41-A4D8-FE0840D42892}"/>
              </a:ext>
            </a:extLst>
          </p:cNvPr>
          <p:cNvSpPr txBox="1"/>
          <p:nvPr/>
        </p:nvSpPr>
        <p:spPr>
          <a:xfrm>
            <a:off x="221400" y="1112490"/>
            <a:ext cx="4350600" cy="923330"/>
          </a:xfrm>
          <a:prstGeom prst="rect">
            <a:avLst/>
          </a:prstGeom>
          <a:noFill/>
        </p:spPr>
        <p:txBody>
          <a:bodyPr wrap="square" rtlCol="0">
            <a:spAutoFit/>
          </a:bodyPr>
          <a:lstStyle/>
          <a:p>
            <a:pPr defTabSz="685800" fontAlgn="auto">
              <a:spcBef>
                <a:spcPts val="0"/>
              </a:spcBef>
              <a:spcAft>
                <a:spcPts val="0"/>
              </a:spcAft>
              <a:buNone/>
            </a:pPr>
            <a:r>
              <a:rPr lang="en-US" sz="1800" dirty="0">
                <a:solidFill>
                  <a:srgbClr val="FF0000"/>
                </a:solidFill>
                <a:latin typeface="Calibri" panose="020F0502020204030204"/>
              </a:rPr>
              <a:t>Lake Mead will fall below 1075’ on January 1, 2022, triggering first-ever ‘Tier 1’ water shortage in Lower Basin…..</a:t>
            </a:r>
          </a:p>
        </p:txBody>
      </p:sp>
    </p:spTree>
    <p:extLst>
      <p:ext uri="{BB962C8B-B14F-4D97-AF65-F5344CB8AC3E}">
        <p14:creationId xmlns:p14="http://schemas.microsoft.com/office/powerpoint/2010/main" val="1249847339"/>
      </p:ext>
    </p:extLst>
  </p:cSld>
  <p:clrMapOvr>
    <a:masterClrMapping/>
  </p:clrMapOvr>
</p:sld>
</file>

<file path=ppt/theme/theme1.xml><?xml version="1.0" encoding="utf-8"?>
<a:theme xmlns:a="http://schemas.openxmlformats.org/drawingml/2006/main" name="2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ENERAL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MI_PPT_Template_1_EN.potx" id="{D09A20E7-3E93-461F-928D-0E7872B518FB}" vid="{8EF6047A-269E-49F5-AFC2-41DD4A5049A8}"/>
    </a:ext>
  </a:extLst>
</a:theme>
</file>

<file path=ppt/theme/themeOverride1.xml><?xml version="1.0" encoding="utf-8"?>
<a:themeOverride xmlns:a="http://schemas.openxmlformats.org/drawingml/2006/main">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themeOverride>
</file>

<file path=ppt/theme/themeOverride2.xml><?xml version="1.0" encoding="utf-8"?>
<a:themeOverride xmlns:a="http://schemas.openxmlformats.org/drawingml/2006/main">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B2DE982-1368-42DA-801C-32163BD27641}">
  <we:reference id="4b785c87-866c-4bad-85d8-5d1ae467ac9a" version="3.1.0.0" store="EXCatalog" storeType="EXCatalog"/>
  <we:alternateReferences>
    <we:reference id="WA104381909" version="3.1.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11725</TotalTime>
  <Words>4048</Words>
  <Application>Microsoft Office PowerPoint</Application>
  <PresentationFormat>On-screen Show (4:3)</PresentationFormat>
  <Paragraphs>668</Paragraphs>
  <Slides>70</Slides>
  <Notes>44</Notes>
  <HiddenSlides>0</HiddenSlides>
  <MMClips>0</MMClips>
  <ScaleCrop>false</ScaleCrop>
  <HeadingPairs>
    <vt:vector size="8" baseType="variant">
      <vt:variant>
        <vt:lpstr>Fonts Used</vt:lpstr>
      </vt:variant>
      <vt:variant>
        <vt:i4>13</vt:i4>
      </vt:variant>
      <vt:variant>
        <vt:lpstr>Theme</vt:lpstr>
      </vt:variant>
      <vt:variant>
        <vt:i4>12</vt:i4>
      </vt:variant>
      <vt:variant>
        <vt:lpstr>Embedded OLE Servers</vt:lpstr>
      </vt:variant>
      <vt:variant>
        <vt:i4>3</vt:i4>
      </vt:variant>
      <vt:variant>
        <vt:lpstr>Slide Titles</vt:lpstr>
      </vt:variant>
      <vt:variant>
        <vt:i4>70</vt:i4>
      </vt:variant>
    </vt:vector>
  </HeadingPairs>
  <TitlesOfParts>
    <vt:vector size="98" baseType="lpstr">
      <vt:lpstr>Arial</vt:lpstr>
      <vt:lpstr>Calibri</vt:lpstr>
      <vt:lpstr>Calibri Light</vt:lpstr>
      <vt:lpstr>Cambria Math</vt:lpstr>
      <vt:lpstr>Comic Sans MS</vt:lpstr>
      <vt:lpstr>Garamond</vt:lpstr>
      <vt:lpstr>Symbol</vt:lpstr>
      <vt:lpstr>Tahoma</vt:lpstr>
      <vt:lpstr>Times</vt:lpstr>
      <vt:lpstr>Times New Roman</vt:lpstr>
      <vt:lpstr>Trebuchet MS</vt:lpstr>
      <vt:lpstr>Verdana</vt:lpstr>
      <vt:lpstr>Wingdings</vt:lpstr>
      <vt:lpstr>2_Default Design</vt:lpstr>
      <vt:lpstr>7_Default Design</vt:lpstr>
      <vt:lpstr>14_Default Design</vt:lpstr>
      <vt:lpstr>2_Office Theme</vt:lpstr>
      <vt:lpstr>9_Default Design</vt:lpstr>
      <vt:lpstr>8_Default Design</vt:lpstr>
      <vt:lpstr>1_Blends</vt:lpstr>
      <vt:lpstr>2_Blends</vt:lpstr>
      <vt:lpstr>GENERAL Master Slide</vt:lpstr>
      <vt:lpstr>Office Theme</vt:lpstr>
      <vt:lpstr>1_Office Theme</vt:lpstr>
      <vt:lpstr>5_Office Theme</vt:lpstr>
      <vt:lpstr>Chart</vt:lpstr>
      <vt:lpstr>Bitmap Image</vt:lpstr>
      <vt:lpstr>Equation</vt:lpstr>
      <vt:lpstr>Physical Hydrology &amp; Hydroclimatology (Multiscale Hydrology)</vt:lpstr>
      <vt:lpstr>Lecture – Week 1</vt:lpstr>
      <vt:lpstr>Syllabus</vt:lpstr>
      <vt:lpstr>Class Goals</vt:lpstr>
      <vt:lpstr>Evaluation</vt:lpstr>
      <vt:lpstr>Evaluation</vt:lpstr>
      <vt:lpstr>Course Materials</vt:lpstr>
      <vt:lpstr>Motivation  (from a recent drought)</vt:lpstr>
      <vt:lpstr>PowerPoint Presentation</vt:lpstr>
      <vt:lpstr>Colorado River </vt:lpstr>
      <vt:lpstr>PowerPoint Presentation</vt:lpstr>
      <vt:lpstr>PowerPoint Presentation</vt:lpstr>
      <vt:lpstr>PowerPoint Presentation</vt:lpstr>
      <vt:lpstr>Annual Precipitation Decreases 2000-2020  </vt:lpstr>
      <vt:lpstr>Scale Matters</vt:lpstr>
      <vt:lpstr>PowerPoint Presentation</vt:lpstr>
      <vt:lpstr>PowerPoint Presentation</vt:lpstr>
      <vt:lpstr>Emerging Megadrought</vt:lpstr>
      <vt:lpstr>PowerPoint Presentation</vt:lpstr>
      <vt:lpstr>Aridification – not a drought</vt:lpstr>
      <vt:lpstr>PowerPoint Presentation</vt:lpstr>
      <vt:lpstr>A Water Resources Management Perspective</vt:lpstr>
      <vt:lpstr>Climate Variability</vt:lpstr>
      <vt:lpstr>PowerPoint Presentation</vt:lpstr>
      <vt:lpstr>PowerPoint Presentation</vt:lpstr>
      <vt:lpstr>Water and Climate change</vt:lpstr>
      <vt:lpstr>Impacts on Water Resources</vt:lpstr>
      <vt:lpstr>Adaptation and Mitigation</vt:lpstr>
      <vt:lpstr>Water resources management, infrastructure and ecosystems</vt:lpstr>
      <vt:lpstr>Disaster Risk Reduction </vt:lpstr>
      <vt:lpstr>Global Water Stress balance of people (demand), water available (supply)</vt:lpstr>
      <vt:lpstr>Hydrologic Science in the hierarchy from basic sciences to water resources management</vt:lpstr>
      <vt:lpstr>The Hydrologic Cycle</vt:lpstr>
      <vt:lpstr>Hydrologic Cycle</vt:lpstr>
      <vt:lpstr>The Hydrologic Cycle</vt:lpstr>
      <vt:lpstr>PowerPoint Presentation</vt:lpstr>
      <vt:lpstr>Continental Water Balance m/yr</vt:lpstr>
      <vt:lpstr>Water Budgets Storage = Input – Output</vt:lpstr>
      <vt:lpstr>Hydrologic Mass Balance; recall…</vt:lpstr>
      <vt:lpstr>Hydrologic Mass Balance</vt:lpstr>
      <vt:lpstr>Hydrologic Mass Balance</vt:lpstr>
      <vt:lpstr>Water Budget of Earth Sounds easy…  What’s the big deal?</vt:lpstr>
      <vt:lpstr>Water Budgets  The big deal: Everything is dynamic!</vt:lpstr>
      <vt:lpstr>Simplicity</vt:lpstr>
      <vt:lpstr>Global water balance fluxes and stores</vt:lpstr>
      <vt:lpstr>World Water Balance</vt:lpstr>
      <vt:lpstr>PowerPoint Presentation</vt:lpstr>
      <vt:lpstr>Watershed Hydrologic Cycle</vt:lpstr>
      <vt:lpstr>Systems Perspective</vt:lpstr>
      <vt:lpstr>Watershed delineated on a topographic map</vt:lpstr>
      <vt:lpstr>Watershed water balance</vt:lpstr>
      <vt:lpstr>Regional Water Balance Equation </vt:lpstr>
      <vt:lpstr>Discrete Time Continuity</vt:lpstr>
      <vt:lpstr>Discrete Time Continuity</vt:lpstr>
      <vt:lpstr>Discrete Time Continuity</vt:lpstr>
      <vt:lpstr>Example</vt:lpstr>
      <vt:lpstr>Example Solution</vt:lpstr>
      <vt:lpstr>Example Solution</vt:lpstr>
      <vt:lpstr>Example Solution</vt:lpstr>
      <vt:lpstr>PowerPoint Presentation</vt:lpstr>
      <vt:lpstr>Hydrologic Data and Hydrologic Budget</vt:lpstr>
      <vt:lpstr>PowerPoint Presentation</vt:lpstr>
      <vt:lpstr>PowerPoint Presentation</vt:lpstr>
      <vt:lpstr>Concept of Residence Time</vt:lpstr>
      <vt:lpstr>Exercise</vt:lpstr>
      <vt:lpstr>Residence Times of Global Reservoirs</vt:lpstr>
      <vt:lpstr>PowerPoint Presentation</vt:lpstr>
      <vt:lpstr>Ex.: Modeling Watershed Functioning</vt:lpstr>
      <vt:lpstr>Modeling Watershed Functioning</vt:lpstr>
      <vt:lpstr>Modeling Watershed Functioning</vt:lpstr>
    </vt:vector>
  </TitlesOfParts>
  <Company>NIWA Christchurch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and PUB</dc:title>
  <dc:creator>rwoods</dc:creator>
  <cp:lastModifiedBy>Rajagopalan Balaji</cp:lastModifiedBy>
  <cp:revision>119</cp:revision>
  <dcterms:created xsi:type="dcterms:W3CDTF">2004-01-25T10:18:37Z</dcterms:created>
  <dcterms:modified xsi:type="dcterms:W3CDTF">2022-09-01T23:44:28Z</dcterms:modified>
</cp:coreProperties>
</file>