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3" r:id="rId1"/>
    <p:sldMasterId id="2147484257" r:id="rId2"/>
    <p:sldMasterId id="2147484269" r:id="rId3"/>
    <p:sldMasterId id="2147484281" r:id="rId4"/>
  </p:sldMasterIdLst>
  <p:notesMasterIdLst>
    <p:notesMasterId r:id="rId15"/>
  </p:notesMasterIdLst>
  <p:handoutMasterIdLst>
    <p:handoutMasterId r:id="rId16"/>
  </p:handoutMasterIdLst>
  <p:sldIdLst>
    <p:sldId id="311" r:id="rId5"/>
    <p:sldId id="442" r:id="rId6"/>
    <p:sldId id="367" r:id="rId7"/>
    <p:sldId id="416" r:id="rId8"/>
    <p:sldId id="417" r:id="rId9"/>
    <p:sldId id="369" r:id="rId10"/>
    <p:sldId id="370" r:id="rId11"/>
    <p:sldId id="372" r:id="rId12"/>
    <p:sldId id="440" r:id="rId13"/>
    <p:sldId id="441" r:id="rId14"/>
  </p:sldIdLst>
  <p:sldSz cx="9144000" cy="6858000" type="screen4x3"/>
  <p:notesSz cx="6781800" cy="9918700"/>
  <p:defaultTextStyle>
    <a:defPPr>
      <a:defRPr lang="en-AU"/>
    </a:defPPr>
    <a:lvl1pPr algn="l" rtl="0" fontAlgn="base">
      <a:spcBef>
        <a:spcPct val="20000"/>
      </a:spcBef>
      <a:spcAft>
        <a:spcPct val="0"/>
      </a:spcAft>
      <a:buChar char="•"/>
      <a:defRPr sz="2400" kern="1200">
        <a:solidFill>
          <a:srgbClr val="FFFF00"/>
        </a:solidFill>
        <a:latin typeface="Comic Sans MS" pitchFamily="66" charset="0"/>
        <a:ea typeface="+mn-ea"/>
        <a:cs typeface="+mn-cs"/>
      </a:defRPr>
    </a:lvl1pPr>
    <a:lvl2pPr marL="457200" algn="l" rtl="0" fontAlgn="base">
      <a:spcBef>
        <a:spcPct val="20000"/>
      </a:spcBef>
      <a:spcAft>
        <a:spcPct val="0"/>
      </a:spcAft>
      <a:buChar char="•"/>
      <a:defRPr sz="2400" kern="1200">
        <a:solidFill>
          <a:srgbClr val="FFFF00"/>
        </a:solidFill>
        <a:latin typeface="Comic Sans MS" pitchFamily="66" charset="0"/>
        <a:ea typeface="+mn-ea"/>
        <a:cs typeface="+mn-cs"/>
      </a:defRPr>
    </a:lvl2pPr>
    <a:lvl3pPr marL="914400" algn="l" rtl="0" fontAlgn="base">
      <a:spcBef>
        <a:spcPct val="20000"/>
      </a:spcBef>
      <a:spcAft>
        <a:spcPct val="0"/>
      </a:spcAft>
      <a:buChar char="•"/>
      <a:defRPr sz="2400" kern="1200">
        <a:solidFill>
          <a:srgbClr val="FFFF00"/>
        </a:solidFill>
        <a:latin typeface="Comic Sans MS" pitchFamily="66" charset="0"/>
        <a:ea typeface="+mn-ea"/>
        <a:cs typeface="+mn-cs"/>
      </a:defRPr>
    </a:lvl3pPr>
    <a:lvl4pPr marL="1371600" algn="l" rtl="0" fontAlgn="base">
      <a:spcBef>
        <a:spcPct val="20000"/>
      </a:spcBef>
      <a:spcAft>
        <a:spcPct val="0"/>
      </a:spcAft>
      <a:buChar char="•"/>
      <a:defRPr sz="2400" kern="1200">
        <a:solidFill>
          <a:srgbClr val="FFFF00"/>
        </a:solidFill>
        <a:latin typeface="Comic Sans MS" pitchFamily="66" charset="0"/>
        <a:ea typeface="+mn-ea"/>
        <a:cs typeface="+mn-cs"/>
      </a:defRPr>
    </a:lvl4pPr>
    <a:lvl5pPr marL="1828800" algn="l" rtl="0" fontAlgn="base">
      <a:spcBef>
        <a:spcPct val="20000"/>
      </a:spcBef>
      <a:spcAft>
        <a:spcPct val="0"/>
      </a:spcAft>
      <a:buChar char="•"/>
      <a:defRPr sz="2400" kern="1200">
        <a:solidFill>
          <a:srgbClr val="FFFF00"/>
        </a:solidFill>
        <a:latin typeface="Comic Sans MS" pitchFamily="66" charset="0"/>
        <a:ea typeface="+mn-ea"/>
        <a:cs typeface="+mn-cs"/>
      </a:defRPr>
    </a:lvl5pPr>
    <a:lvl6pPr marL="2286000" algn="l" defTabSz="914400" rtl="0" eaLnBrk="1" latinLnBrk="0" hangingPunct="1">
      <a:defRPr sz="2400" kern="1200">
        <a:solidFill>
          <a:srgbClr val="FFFF00"/>
        </a:solidFill>
        <a:latin typeface="Comic Sans MS" pitchFamily="66" charset="0"/>
        <a:ea typeface="+mn-ea"/>
        <a:cs typeface="+mn-cs"/>
      </a:defRPr>
    </a:lvl6pPr>
    <a:lvl7pPr marL="2743200" algn="l" defTabSz="914400" rtl="0" eaLnBrk="1" latinLnBrk="0" hangingPunct="1">
      <a:defRPr sz="2400" kern="1200">
        <a:solidFill>
          <a:srgbClr val="FFFF00"/>
        </a:solidFill>
        <a:latin typeface="Comic Sans MS" pitchFamily="66" charset="0"/>
        <a:ea typeface="+mn-ea"/>
        <a:cs typeface="+mn-cs"/>
      </a:defRPr>
    </a:lvl7pPr>
    <a:lvl8pPr marL="3200400" algn="l" defTabSz="914400" rtl="0" eaLnBrk="1" latinLnBrk="0" hangingPunct="1">
      <a:defRPr sz="2400" kern="1200">
        <a:solidFill>
          <a:srgbClr val="FFFF00"/>
        </a:solidFill>
        <a:latin typeface="Comic Sans MS" pitchFamily="66" charset="0"/>
        <a:ea typeface="+mn-ea"/>
        <a:cs typeface="+mn-cs"/>
      </a:defRPr>
    </a:lvl8pPr>
    <a:lvl9pPr marL="3657600" algn="l" defTabSz="914400" rtl="0" eaLnBrk="1" latinLnBrk="0" hangingPunct="1">
      <a:defRPr sz="2400" kern="1200">
        <a:solidFill>
          <a:srgbClr val="FFFF00"/>
        </a:solidFill>
        <a:latin typeface="Comic Sans MS" pitchFamily="66"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237" autoAdjust="0"/>
    <p:restoredTop sz="93466" autoAdjust="0"/>
  </p:normalViewPr>
  <p:slideViewPr>
    <p:cSldViewPr snapToGrid="0">
      <p:cViewPr varScale="1">
        <p:scale>
          <a:sx n="51" d="100"/>
          <a:sy n="51" d="100"/>
        </p:scale>
        <p:origin x="744"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4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slideMaster" Target="slideMasters/slideMaster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jagopalan Balaji" userId="fef2073b-d548-489c-9436-683445f1996c" providerId="ADAL" clId="{A6BDCCBA-6094-4D4B-A328-1CCDC30A23BB}"/>
    <pc:docChg chg="custSel delSld modSld delMainMaster">
      <pc:chgData name="Rajagopalan Balaji" userId="fef2073b-d548-489c-9436-683445f1996c" providerId="ADAL" clId="{A6BDCCBA-6094-4D4B-A328-1CCDC30A23BB}" dt="2022-09-02T00:03:09.504" v="171" actId="47"/>
      <pc:docMkLst>
        <pc:docMk/>
      </pc:docMkLst>
      <pc:sldChg chg="del">
        <pc:chgData name="Rajagopalan Balaji" userId="fef2073b-d548-489c-9436-683445f1996c" providerId="ADAL" clId="{A6BDCCBA-6094-4D4B-A328-1CCDC30A23BB}" dt="2022-09-02T00:01:49.942" v="123" actId="47"/>
        <pc:sldMkLst>
          <pc:docMk/>
          <pc:sldMk cId="0" sldId="319"/>
        </pc:sldMkLst>
      </pc:sldChg>
      <pc:sldChg chg="del">
        <pc:chgData name="Rajagopalan Balaji" userId="fef2073b-d548-489c-9436-683445f1996c" providerId="ADAL" clId="{A6BDCCBA-6094-4D4B-A328-1CCDC30A23BB}" dt="2022-09-02T00:01:50.176" v="124" actId="47"/>
        <pc:sldMkLst>
          <pc:docMk/>
          <pc:sldMk cId="0" sldId="320"/>
        </pc:sldMkLst>
      </pc:sldChg>
      <pc:sldChg chg="del">
        <pc:chgData name="Rajagopalan Balaji" userId="fef2073b-d548-489c-9436-683445f1996c" providerId="ADAL" clId="{A6BDCCBA-6094-4D4B-A328-1CCDC30A23BB}" dt="2022-09-02T00:01:53.178" v="129" actId="47"/>
        <pc:sldMkLst>
          <pc:docMk/>
          <pc:sldMk cId="0" sldId="341"/>
        </pc:sldMkLst>
      </pc:sldChg>
      <pc:sldChg chg="del">
        <pc:chgData name="Rajagopalan Balaji" userId="fef2073b-d548-489c-9436-683445f1996c" providerId="ADAL" clId="{A6BDCCBA-6094-4D4B-A328-1CCDC30A23BB}" dt="2022-09-02T00:01:54.167" v="130" actId="47"/>
        <pc:sldMkLst>
          <pc:docMk/>
          <pc:sldMk cId="0" sldId="344"/>
        </pc:sldMkLst>
      </pc:sldChg>
      <pc:sldChg chg="del">
        <pc:chgData name="Rajagopalan Balaji" userId="fef2073b-d548-489c-9436-683445f1996c" providerId="ADAL" clId="{A6BDCCBA-6094-4D4B-A328-1CCDC30A23BB}" dt="2022-09-02T00:01:55.603" v="132" actId="47"/>
        <pc:sldMkLst>
          <pc:docMk/>
          <pc:sldMk cId="0" sldId="345"/>
        </pc:sldMkLst>
      </pc:sldChg>
      <pc:sldChg chg="modSp mod">
        <pc:chgData name="Rajagopalan Balaji" userId="fef2073b-d548-489c-9436-683445f1996c" providerId="ADAL" clId="{A6BDCCBA-6094-4D4B-A328-1CCDC30A23BB}" dt="2022-09-02T00:02:12.603" v="142" actId="20577"/>
        <pc:sldMkLst>
          <pc:docMk/>
          <pc:sldMk cId="0" sldId="367"/>
        </pc:sldMkLst>
        <pc:spChg chg="mod">
          <ac:chgData name="Rajagopalan Balaji" userId="fef2073b-d548-489c-9436-683445f1996c" providerId="ADAL" clId="{A6BDCCBA-6094-4D4B-A328-1CCDC30A23BB}" dt="2022-09-02T00:02:12.603" v="142" actId="20577"/>
          <ac:spMkLst>
            <pc:docMk/>
            <pc:sldMk cId="0" sldId="367"/>
            <ac:spMk id="97283" creationId="{00000000-0000-0000-0000-000000000000}"/>
          </ac:spMkLst>
        </pc:spChg>
      </pc:sldChg>
      <pc:sldChg chg="del">
        <pc:chgData name="Rajagopalan Balaji" userId="fef2073b-d548-489c-9436-683445f1996c" providerId="ADAL" clId="{A6BDCCBA-6094-4D4B-A328-1CCDC30A23BB}" dt="2022-09-02T00:02:28.427" v="143" actId="47"/>
        <pc:sldMkLst>
          <pc:docMk/>
          <pc:sldMk cId="0" sldId="368"/>
        </pc:sldMkLst>
      </pc:sldChg>
      <pc:sldChg chg="del">
        <pc:chgData name="Rajagopalan Balaji" userId="fef2073b-d548-489c-9436-683445f1996c" providerId="ADAL" clId="{A6BDCCBA-6094-4D4B-A328-1CCDC30A23BB}" dt="2022-09-02T00:02:59.492" v="153" actId="47"/>
        <pc:sldMkLst>
          <pc:docMk/>
          <pc:sldMk cId="0" sldId="374"/>
        </pc:sldMkLst>
      </pc:sldChg>
      <pc:sldChg chg="del">
        <pc:chgData name="Rajagopalan Balaji" userId="fef2073b-d548-489c-9436-683445f1996c" providerId="ADAL" clId="{A6BDCCBA-6094-4D4B-A328-1CCDC30A23BB}" dt="2022-09-02T00:03:00.233" v="154" actId="47"/>
        <pc:sldMkLst>
          <pc:docMk/>
          <pc:sldMk cId="0" sldId="375"/>
        </pc:sldMkLst>
      </pc:sldChg>
      <pc:sldChg chg="del">
        <pc:chgData name="Rajagopalan Balaji" userId="fef2073b-d548-489c-9436-683445f1996c" providerId="ADAL" clId="{A6BDCCBA-6094-4D4B-A328-1CCDC30A23BB}" dt="2022-09-02T00:03:00.405" v="155" actId="47"/>
        <pc:sldMkLst>
          <pc:docMk/>
          <pc:sldMk cId="0" sldId="378"/>
        </pc:sldMkLst>
      </pc:sldChg>
      <pc:sldChg chg="del">
        <pc:chgData name="Rajagopalan Balaji" userId="fef2073b-d548-489c-9436-683445f1996c" providerId="ADAL" clId="{A6BDCCBA-6094-4D4B-A328-1CCDC30A23BB}" dt="2022-09-02T00:01:50.900" v="125" actId="47"/>
        <pc:sldMkLst>
          <pc:docMk/>
          <pc:sldMk cId="0" sldId="383"/>
        </pc:sldMkLst>
      </pc:sldChg>
      <pc:sldChg chg="del">
        <pc:chgData name="Rajagopalan Balaji" userId="fef2073b-d548-489c-9436-683445f1996c" providerId="ADAL" clId="{A6BDCCBA-6094-4D4B-A328-1CCDC30A23BB}" dt="2022-09-02T00:01:51.135" v="126" actId="47"/>
        <pc:sldMkLst>
          <pc:docMk/>
          <pc:sldMk cId="0" sldId="384"/>
        </pc:sldMkLst>
      </pc:sldChg>
      <pc:sldChg chg="del">
        <pc:chgData name="Rajagopalan Balaji" userId="fef2073b-d548-489c-9436-683445f1996c" providerId="ADAL" clId="{A6BDCCBA-6094-4D4B-A328-1CCDC30A23BB}" dt="2022-09-02T00:01:52.438" v="128" actId="47"/>
        <pc:sldMkLst>
          <pc:docMk/>
          <pc:sldMk cId="0" sldId="385"/>
        </pc:sldMkLst>
      </pc:sldChg>
      <pc:sldChg chg="del">
        <pc:chgData name="Rajagopalan Balaji" userId="fef2073b-d548-489c-9436-683445f1996c" providerId="ADAL" clId="{A6BDCCBA-6094-4D4B-A328-1CCDC30A23BB}" dt="2022-09-02T00:02:58.486" v="150" actId="47"/>
        <pc:sldMkLst>
          <pc:docMk/>
          <pc:sldMk cId="0" sldId="389"/>
        </pc:sldMkLst>
      </pc:sldChg>
      <pc:sldChg chg="del">
        <pc:chgData name="Rajagopalan Balaji" userId="fef2073b-d548-489c-9436-683445f1996c" providerId="ADAL" clId="{A6BDCCBA-6094-4D4B-A328-1CCDC30A23BB}" dt="2022-09-02T00:02:58.689" v="151" actId="47"/>
        <pc:sldMkLst>
          <pc:docMk/>
          <pc:sldMk cId="0" sldId="390"/>
        </pc:sldMkLst>
      </pc:sldChg>
      <pc:sldChg chg="del">
        <pc:chgData name="Rajagopalan Balaji" userId="fef2073b-d548-489c-9436-683445f1996c" providerId="ADAL" clId="{A6BDCCBA-6094-4D4B-A328-1CCDC30A23BB}" dt="2022-09-02T00:03:01.348" v="156" actId="47"/>
        <pc:sldMkLst>
          <pc:docMk/>
          <pc:sldMk cId="0" sldId="392"/>
        </pc:sldMkLst>
      </pc:sldChg>
      <pc:sldChg chg="del">
        <pc:chgData name="Rajagopalan Balaji" userId="fef2073b-d548-489c-9436-683445f1996c" providerId="ADAL" clId="{A6BDCCBA-6094-4D4B-A328-1CCDC30A23BB}" dt="2022-09-02T00:03:01.942" v="157" actId="47"/>
        <pc:sldMkLst>
          <pc:docMk/>
          <pc:sldMk cId="0" sldId="393"/>
        </pc:sldMkLst>
      </pc:sldChg>
      <pc:sldChg chg="del">
        <pc:chgData name="Rajagopalan Balaji" userId="fef2073b-d548-489c-9436-683445f1996c" providerId="ADAL" clId="{A6BDCCBA-6094-4D4B-A328-1CCDC30A23BB}" dt="2022-09-02T00:03:04.553" v="161" actId="47"/>
        <pc:sldMkLst>
          <pc:docMk/>
          <pc:sldMk cId="0" sldId="394"/>
        </pc:sldMkLst>
      </pc:sldChg>
      <pc:sldChg chg="del">
        <pc:chgData name="Rajagopalan Balaji" userId="fef2073b-d548-489c-9436-683445f1996c" providerId="ADAL" clId="{A6BDCCBA-6094-4D4B-A328-1CCDC30A23BB}" dt="2022-09-02T00:03:05.325" v="162" actId="47"/>
        <pc:sldMkLst>
          <pc:docMk/>
          <pc:sldMk cId="0" sldId="395"/>
        </pc:sldMkLst>
      </pc:sldChg>
      <pc:sldChg chg="del">
        <pc:chgData name="Rajagopalan Balaji" userId="fef2073b-d548-489c-9436-683445f1996c" providerId="ADAL" clId="{A6BDCCBA-6094-4D4B-A328-1CCDC30A23BB}" dt="2022-09-02T00:03:05.481" v="163" actId="47"/>
        <pc:sldMkLst>
          <pc:docMk/>
          <pc:sldMk cId="0" sldId="396"/>
        </pc:sldMkLst>
      </pc:sldChg>
      <pc:sldChg chg="del">
        <pc:chgData name="Rajagopalan Balaji" userId="fef2073b-d548-489c-9436-683445f1996c" providerId="ADAL" clId="{A6BDCCBA-6094-4D4B-A328-1CCDC30A23BB}" dt="2022-09-02T00:03:06.237" v="164" actId="47"/>
        <pc:sldMkLst>
          <pc:docMk/>
          <pc:sldMk cId="0" sldId="397"/>
        </pc:sldMkLst>
      </pc:sldChg>
      <pc:sldChg chg="del">
        <pc:chgData name="Rajagopalan Balaji" userId="fef2073b-d548-489c-9436-683445f1996c" providerId="ADAL" clId="{A6BDCCBA-6094-4D4B-A328-1CCDC30A23BB}" dt="2022-09-02T00:03:06.534" v="165" actId="47"/>
        <pc:sldMkLst>
          <pc:docMk/>
          <pc:sldMk cId="0" sldId="398"/>
        </pc:sldMkLst>
      </pc:sldChg>
      <pc:sldChg chg="del">
        <pc:chgData name="Rajagopalan Balaji" userId="fef2073b-d548-489c-9436-683445f1996c" providerId="ADAL" clId="{A6BDCCBA-6094-4D4B-A328-1CCDC30A23BB}" dt="2022-09-02T00:03:07.978" v="168" actId="47"/>
        <pc:sldMkLst>
          <pc:docMk/>
          <pc:sldMk cId="0" sldId="399"/>
        </pc:sldMkLst>
      </pc:sldChg>
      <pc:sldChg chg="del">
        <pc:chgData name="Rajagopalan Balaji" userId="fef2073b-d548-489c-9436-683445f1996c" providerId="ADAL" clId="{A6BDCCBA-6094-4D4B-A328-1CCDC30A23BB}" dt="2022-09-02T00:03:08.498" v="169" actId="47"/>
        <pc:sldMkLst>
          <pc:docMk/>
          <pc:sldMk cId="0" sldId="400"/>
        </pc:sldMkLst>
      </pc:sldChg>
      <pc:sldChg chg="del">
        <pc:chgData name="Rajagopalan Balaji" userId="fef2073b-d548-489c-9436-683445f1996c" providerId="ADAL" clId="{A6BDCCBA-6094-4D4B-A328-1CCDC30A23BB}" dt="2022-09-02T00:03:09.348" v="170" actId="47"/>
        <pc:sldMkLst>
          <pc:docMk/>
          <pc:sldMk cId="0" sldId="401"/>
        </pc:sldMkLst>
      </pc:sldChg>
      <pc:sldChg chg="del">
        <pc:chgData name="Rajagopalan Balaji" userId="fef2073b-d548-489c-9436-683445f1996c" providerId="ADAL" clId="{A6BDCCBA-6094-4D4B-A328-1CCDC30A23BB}" dt="2022-09-02T00:03:09.504" v="171" actId="47"/>
        <pc:sldMkLst>
          <pc:docMk/>
          <pc:sldMk cId="0" sldId="402"/>
        </pc:sldMkLst>
      </pc:sldChg>
      <pc:sldChg chg="del">
        <pc:chgData name="Rajagopalan Balaji" userId="fef2073b-d548-489c-9436-683445f1996c" providerId="ADAL" clId="{A6BDCCBA-6094-4D4B-A328-1CCDC30A23BB}" dt="2022-09-02T00:03:03.688" v="159" actId="47"/>
        <pc:sldMkLst>
          <pc:docMk/>
          <pc:sldMk cId="0" sldId="403"/>
        </pc:sldMkLst>
      </pc:sldChg>
      <pc:sldChg chg="del">
        <pc:chgData name="Rajagopalan Balaji" userId="fef2073b-d548-489c-9436-683445f1996c" providerId="ADAL" clId="{A6BDCCBA-6094-4D4B-A328-1CCDC30A23BB}" dt="2022-09-02T00:03:03.891" v="160" actId="47"/>
        <pc:sldMkLst>
          <pc:docMk/>
          <pc:sldMk cId="0" sldId="404"/>
        </pc:sldMkLst>
      </pc:sldChg>
      <pc:sldChg chg="del">
        <pc:chgData name="Rajagopalan Balaji" userId="fef2073b-d548-489c-9436-683445f1996c" providerId="ADAL" clId="{A6BDCCBA-6094-4D4B-A328-1CCDC30A23BB}" dt="2022-09-02T00:03:07.384" v="167" actId="47"/>
        <pc:sldMkLst>
          <pc:docMk/>
          <pc:sldMk cId="0" sldId="405"/>
        </pc:sldMkLst>
      </pc:sldChg>
      <pc:sldChg chg="del">
        <pc:chgData name="Rajagopalan Balaji" userId="fef2073b-d548-489c-9436-683445f1996c" providerId="ADAL" clId="{A6BDCCBA-6094-4D4B-A328-1CCDC30A23BB}" dt="2022-09-02T00:03:07.081" v="166" actId="47"/>
        <pc:sldMkLst>
          <pc:docMk/>
          <pc:sldMk cId="0" sldId="406"/>
        </pc:sldMkLst>
      </pc:sldChg>
      <pc:sldChg chg="del">
        <pc:chgData name="Rajagopalan Balaji" userId="fef2073b-d548-489c-9436-683445f1996c" providerId="ADAL" clId="{A6BDCCBA-6094-4D4B-A328-1CCDC30A23BB}" dt="2022-09-02T00:01:46.292" v="121" actId="47"/>
        <pc:sldMkLst>
          <pc:docMk/>
          <pc:sldMk cId="3969645820" sldId="407"/>
        </pc:sldMkLst>
      </pc:sldChg>
      <pc:sldChg chg="del">
        <pc:chgData name="Rajagopalan Balaji" userId="fef2073b-d548-489c-9436-683445f1996c" providerId="ADAL" clId="{A6BDCCBA-6094-4D4B-A328-1CCDC30A23BB}" dt="2022-09-02T00:01:43.779" v="119" actId="47"/>
        <pc:sldMkLst>
          <pc:docMk/>
          <pc:sldMk cId="1540570818" sldId="408"/>
        </pc:sldMkLst>
      </pc:sldChg>
      <pc:sldChg chg="del">
        <pc:chgData name="Rajagopalan Balaji" userId="fef2073b-d548-489c-9436-683445f1996c" providerId="ADAL" clId="{A6BDCCBA-6094-4D4B-A328-1CCDC30A23BB}" dt="2022-09-02T00:01:49.754" v="122" actId="47"/>
        <pc:sldMkLst>
          <pc:docMk/>
          <pc:sldMk cId="1723924946" sldId="410"/>
        </pc:sldMkLst>
      </pc:sldChg>
      <pc:sldChg chg="del">
        <pc:chgData name="Rajagopalan Balaji" userId="fef2073b-d548-489c-9436-683445f1996c" providerId="ADAL" clId="{A6BDCCBA-6094-4D4B-A328-1CCDC30A23BB}" dt="2022-09-02T00:01:54.884" v="131" actId="47"/>
        <pc:sldMkLst>
          <pc:docMk/>
          <pc:sldMk cId="897889651" sldId="421"/>
        </pc:sldMkLst>
      </pc:sldChg>
      <pc:sldChg chg="del">
        <pc:chgData name="Rajagopalan Balaji" userId="fef2073b-d548-489c-9436-683445f1996c" providerId="ADAL" clId="{A6BDCCBA-6094-4D4B-A328-1CCDC30A23BB}" dt="2022-09-02T00:01:31.306" v="102" actId="47"/>
        <pc:sldMkLst>
          <pc:docMk/>
          <pc:sldMk cId="1908612088" sldId="422"/>
        </pc:sldMkLst>
      </pc:sldChg>
      <pc:sldChg chg="del">
        <pc:chgData name="Rajagopalan Balaji" userId="fef2073b-d548-489c-9436-683445f1996c" providerId="ADAL" clId="{A6BDCCBA-6094-4D4B-A328-1CCDC30A23BB}" dt="2022-09-02T00:03:03.454" v="158" actId="47"/>
        <pc:sldMkLst>
          <pc:docMk/>
          <pc:sldMk cId="2173642403" sldId="423"/>
        </pc:sldMkLst>
      </pc:sldChg>
      <pc:sldChg chg="del">
        <pc:chgData name="Rajagopalan Balaji" userId="fef2073b-d548-489c-9436-683445f1996c" providerId="ADAL" clId="{A6BDCCBA-6094-4D4B-A328-1CCDC30A23BB}" dt="2022-09-02T00:01:45.620" v="120" actId="47"/>
        <pc:sldMkLst>
          <pc:docMk/>
          <pc:sldMk cId="318512970" sldId="424"/>
        </pc:sldMkLst>
      </pc:sldChg>
      <pc:sldChg chg="del">
        <pc:chgData name="Rajagopalan Balaji" userId="fef2073b-d548-489c-9436-683445f1996c" providerId="ADAL" clId="{A6BDCCBA-6094-4D4B-A328-1CCDC30A23BB}" dt="2022-09-02T00:02:53.882" v="144" actId="47"/>
        <pc:sldMkLst>
          <pc:docMk/>
          <pc:sldMk cId="3817189814" sldId="425"/>
        </pc:sldMkLst>
      </pc:sldChg>
      <pc:sldChg chg="del">
        <pc:chgData name="Rajagopalan Balaji" userId="fef2073b-d548-489c-9436-683445f1996c" providerId="ADAL" clId="{A6BDCCBA-6094-4D4B-A328-1CCDC30A23BB}" dt="2022-09-02T00:02:54.466" v="145" actId="47"/>
        <pc:sldMkLst>
          <pc:docMk/>
          <pc:sldMk cId="273420735" sldId="426"/>
        </pc:sldMkLst>
      </pc:sldChg>
      <pc:sldChg chg="del">
        <pc:chgData name="Rajagopalan Balaji" userId="fef2073b-d548-489c-9436-683445f1996c" providerId="ADAL" clId="{A6BDCCBA-6094-4D4B-A328-1CCDC30A23BB}" dt="2022-09-02T00:02:55.850" v="147" actId="47"/>
        <pc:sldMkLst>
          <pc:docMk/>
          <pc:sldMk cId="480703474" sldId="427"/>
        </pc:sldMkLst>
      </pc:sldChg>
      <pc:sldChg chg="del">
        <pc:chgData name="Rajagopalan Balaji" userId="fef2073b-d548-489c-9436-683445f1996c" providerId="ADAL" clId="{A6BDCCBA-6094-4D4B-A328-1CCDC30A23BB}" dt="2022-09-02T00:02:57.542" v="149" actId="47"/>
        <pc:sldMkLst>
          <pc:docMk/>
          <pc:sldMk cId="228834293" sldId="428"/>
        </pc:sldMkLst>
      </pc:sldChg>
      <pc:sldChg chg="del">
        <pc:chgData name="Rajagopalan Balaji" userId="fef2073b-d548-489c-9436-683445f1996c" providerId="ADAL" clId="{A6BDCCBA-6094-4D4B-A328-1CCDC30A23BB}" dt="2022-09-02T00:02:56.114" v="148" actId="47"/>
        <pc:sldMkLst>
          <pc:docMk/>
          <pc:sldMk cId="1885503984" sldId="429"/>
        </pc:sldMkLst>
      </pc:sldChg>
      <pc:sldChg chg="del">
        <pc:chgData name="Rajagopalan Balaji" userId="fef2073b-d548-489c-9436-683445f1996c" providerId="ADAL" clId="{A6BDCCBA-6094-4D4B-A328-1CCDC30A23BB}" dt="2022-09-02T00:02:55.600" v="146" actId="47"/>
        <pc:sldMkLst>
          <pc:docMk/>
          <pc:sldMk cId="668188930" sldId="430"/>
        </pc:sldMkLst>
      </pc:sldChg>
      <pc:sldChg chg="del">
        <pc:chgData name="Rajagopalan Balaji" userId="fef2073b-d548-489c-9436-683445f1996c" providerId="ADAL" clId="{A6BDCCBA-6094-4D4B-A328-1CCDC30A23BB}" dt="2022-09-02T00:01:51.844" v="127" actId="47"/>
        <pc:sldMkLst>
          <pc:docMk/>
          <pc:sldMk cId="1420799013" sldId="438"/>
        </pc:sldMkLst>
      </pc:sldChg>
      <pc:sldChg chg="del">
        <pc:chgData name="Rajagopalan Balaji" userId="fef2073b-d548-489c-9436-683445f1996c" providerId="ADAL" clId="{A6BDCCBA-6094-4D4B-A328-1CCDC30A23BB}" dt="2022-09-02T00:01:56.001" v="133" actId="47"/>
        <pc:sldMkLst>
          <pc:docMk/>
          <pc:sldMk cId="3370125630" sldId="439"/>
        </pc:sldMkLst>
      </pc:sldChg>
      <pc:sldChg chg="modSp mod">
        <pc:chgData name="Rajagopalan Balaji" userId="fef2073b-d548-489c-9436-683445f1996c" providerId="ADAL" clId="{A6BDCCBA-6094-4D4B-A328-1CCDC30A23BB}" dt="2022-09-02T00:01:37.891" v="118" actId="20577"/>
        <pc:sldMkLst>
          <pc:docMk/>
          <pc:sldMk cId="1386302115" sldId="442"/>
        </pc:sldMkLst>
        <pc:spChg chg="mod">
          <ac:chgData name="Rajagopalan Balaji" userId="fef2073b-d548-489c-9436-683445f1996c" providerId="ADAL" clId="{A6BDCCBA-6094-4D4B-A328-1CCDC30A23BB}" dt="2022-09-02T00:01:37.891" v="118" actId="20577"/>
          <ac:spMkLst>
            <pc:docMk/>
            <pc:sldMk cId="1386302115" sldId="442"/>
            <ac:spMk id="3" creationId="{00000000-0000-0000-0000-000000000000}"/>
          </ac:spMkLst>
        </pc:spChg>
      </pc:sldChg>
      <pc:sldChg chg="del">
        <pc:chgData name="Rajagopalan Balaji" userId="fef2073b-d548-489c-9436-683445f1996c" providerId="ADAL" clId="{A6BDCCBA-6094-4D4B-A328-1CCDC30A23BB}" dt="2022-09-02T00:02:58.892" v="152" actId="47"/>
        <pc:sldMkLst>
          <pc:docMk/>
          <pc:sldMk cId="2539662823" sldId="443"/>
        </pc:sldMkLst>
      </pc:sldChg>
      <pc:sldMasterChg chg="del delSldLayout">
        <pc:chgData name="Rajagopalan Balaji" userId="fef2073b-d548-489c-9436-683445f1996c" providerId="ADAL" clId="{A6BDCCBA-6094-4D4B-A328-1CCDC30A23BB}" dt="2022-09-02T00:01:49.754" v="122" actId="47"/>
        <pc:sldMasterMkLst>
          <pc:docMk/>
          <pc:sldMasterMk cId="0" sldId="2147483672"/>
        </pc:sldMasterMkLst>
        <pc:sldLayoutChg chg="del">
          <pc:chgData name="Rajagopalan Balaji" userId="fef2073b-d548-489c-9436-683445f1996c" providerId="ADAL" clId="{A6BDCCBA-6094-4D4B-A328-1CCDC30A23BB}" dt="2022-09-02T00:01:49.754" v="122" actId="47"/>
          <pc:sldLayoutMkLst>
            <pc:docMk/>
            <pc:sldMasterMk cId="0" sldId="2147483672"/>
            <pc:sldLayoutMk cId="0" sldId="2147483673"/>
          </pc:sldLayoutMkLst>
        </pc:sldLayoutChg>
        <pc:sldLayoutChg chg="del">
          <pc:chgData name="Rajagopalan Balaji" userId="fef2073b-d548-489c-9436-683445f1996c" providerId="ADAL" clId="{A6BDCCBA-6094-4D4B-A328-1CCDC30A23BB}" dt="2022-09-02T00:01:49.754" v="122" actId="47"/>
          <pc:sldLayoutMkLst>
            <pc:docMk/>
            <pc:sldMasterMk cId="0" sldId="2147483672"/>
            <pc:sldLayoutMk cId="0" sldId="2147483674"/>
          </pc:sldLayoutMkLst>
        </pc:sldLayoutChg>
        <pc:sldLayoutChg chg="del">
          <pc:chgData name="Rajagopalan Balaji" userId="fef2073b-d548-489c-9436-683445f1996c" providerId="ADAL" clId="{A6BDCCBA-6094-4D4B-A328-1CCDC30A23BB}" dt="2022-09-02T00:01:49.754" v="122" actId="47"/>
          <pc:sldLayoutMkLst>
            <pc:docMk/>
            <pc:sldMasterMk cId="0" sldId="2147483672"/>
            <pc:sldLayoutMk cId="0" sldId="2147483675"/>
          </pc:sldLayoutMkLst>
        </pc:sldLayoutChg>
        <pc:sldLayoutChg chg="del">
          <pc:chgData name="Rajagopalan Balaji" userId="fef2073b-d548-489c-9436-683445f1996c" providerId="ADAL" clId="{A6BDCCBA-6094-4D4B-A328-1CCDC30A23BB}" dt="2022-09-02T00:01:49.754" v="122" actId="47"/>
          <pc:sldLayoutMkLst>
            <pc:docMk/>
            <pc:sldMasterMk cId="0" sldId="2147483672"/>
            <pc:sldLayoutMk cId="0" sldId="2147483676"/>
          </pc:sldLayoutMkLst>
        </pc:sldLayoutChg>
        <pc:sldLayoutChg chg="del">
          <pc:chgData name="Rajagopalan Balaji" userId="fef2073b-d548-489c-9436-683445f1996c" providerId="ADAL" clId="{A6BDCCBA-6094-4D4B-A328-1CCDC30A23BB}" dt="2022-09-02T00:01:49.754" v="122" actId="47"/>
          <pc:sldLayoutMkLst>
            <pc:docMk/>
            <pc:sldMasterMk cId="0" sldId="2147483672"/>
            <pc:sldLayoutMk cId="0" sldId="2147483677"/>
          </pc:sldLayoutMkLst>
        </pc:sldLayoutChg>
        <pc:sldLayoutChg chg="del">
          <pc:chgData name="Rajagopalan Balaji" userId="fef2073b-d548-489c-9436-683445f1996c" providerId="ADAL" clId="{A6BDCCBA-6094-4D4B-A328-1CCDC30A23BB}" dt="2022-09-02T00:01:49.754" v="122" actId="47"/>
          <pc:sldLayoutMkLst>
            <pc:docMk/>
            <pc:sldMasterMk cId="0" sldId="2147483672"/>
            <pc:sldLayoutMk cId="0" sldId="2147483678"/>
          </pc:sldLayoutMkLst>
        </pc:sldLayoutChg>
        <pc:sldLayoutChg chg="del">
          <pc:chgData name="Rajagopalan Balaji" userId="fef2073b-d548-489c-9436-683445f1996c" providerId="ADAL" clId="{A6BDCCBA-6094-4D4B-A328-1CCDC30A23BB}" dt="2022-09-02T00:01:49.754" v="122" actId="47"/>
          <pc:sldLayoutMkLst>
            <pc:docMk/>
            <pc:sldMasterMk cId="0" sldId="2147483672"/>
            <pc:sldLayoutMk cId="0" sldId="2147483679"/>
          </pc:sldLayoutMkLst>
        </pc:sldLayoutChg>
        <pc:sldLayoutChg chg="del">
          <pc:chgData name="Rajagopalan Balaji" userId="fef2073b-d548-489c-9436-683445f1996c" providerId="ADAL" clId="{A6BDCCBA-6094-4D4B-A328-1CCDC30A23BB}" dt="2022-09-02T00:01:49.754" v="122" actId="47"/>
          <pc:sldLayoutMkLst>
            <pc:docMk/>
            <pc:sldMasterMk cId="0" sldId="2147483672"/>
            <pc:sldLayoutMk cId="0" sldId="2147483680"/>
          </pc:sldLayoutMkLst>
        </pc:sldLayoutChg>
        <pc:sldLayoutChg chg="del">
          <pc:chgData name="Rajagopalan Balaji" userId="fef2073b-d548-489c-9436-683445f1996c" providerId="ADAL" clId="{A6BDCCBA-6094-4D4B-A328-1CCDC30A23BB}" dt="2022-09-02T00:01:49.754" v="122" actId="47"/>
          <pc:sldLayoutMkLst>
            <pc:docMk/>
            <pc:sldMasterMk cId="0" sldId="2147483672"/>
            <pc:sldLayoutMk cId="0" sldId="2147483681"/>
          </pc:sldLayoutMkLst>
        </pc:sldLayoutChg>
        <pc:sldLayoutChg chg="del">
          <pc:chgData name="Rajagopalan Balaji" userId="fef2073b-d548-489c-9436-683445f1996c" providerId="ADAL" clId="{A6BDCCBA-6094-4D4B-A328-1CCDC30A23BB}" dt="2022-09-02T00:01:49.754" v="122" actId="47"/>
          <pc:sldLayoutMkLst>
            <pc:docMk/>
            <pc:sldMasterMk cId="0" sldId="2147483672"/>
            <pc:sldLayoutMk cId="0" sldId="2147483682"/>
          </pc:sldLayoutMkLst>
        </pc:sldLayoutChg>
        <pc:sldLayoutChg chg="del">
          <pc:chgData name="Rajagopalan Balaji" userId="fef2073b-d548-489c-9436-683445f1996c" providerId="ADAL" clId="{A6BDCCBA-6094-4D4B-A328-1CCDC30A23BB}" dt="2022-09-02T00:01:49.754" v="122" actId="47"/>
          <pc:sldLayoutMkLst>
            <pc:docMk/>
            <pc:sldMasterMk cId="0" sldId="2147483672"/>
            <pc:sldLayoutMk cId="0" sldId="2147483683"/>
          </pc:sldLayoutMkLst>
        </pc:sldLayoutChg>
      </pc:sldMasterChg>
      <pc:sldMasterChg chg="del delSldLayout">
        <pc:chgData name="Rajagopalan Balaji" userId="fef2073b-d548-489c-9436-683445f1996c" providerId="ADAL" clId="{A6BDCCBA-6094-4D4B-A328-1CCDC30A23BB}" dt="2022-09-02T00:01:50.176" v="124" actId="47"/>
        <pc:sldMasterMkLst>
          <pc:docMk/>
          <pc:sldMasterMk cId="0" sldId="2147483817"/>
        </pc:sldMasterMkLst>
        <pc:sldLayoutChg chg="del">
          <pc:chgData name="Rajagopalan Balaji" userId="fef2073b-d548-489c-9436-683445f1996c" providerId="ADAL" clId="{A6BDCCBA-6094-4D4B-A328-1CCDC30A23BB}" dt="2022-09-02T00:01:50.176" v="124" actId="47"/>
          <pc:sldLayoutMkLst>
            <pc:docMk/>
            <pc:sldMasterMk cId="0" sldId="2147483817"/>
            <pc:sldLayoutMk cId="0" sldId="2147483818"/>
          </pc:sldLayoutMkLst>
        </pc:sldLayoutChg>
        <pc:sldLayoutChg chg="del">
          <pc:chgData name="Rajagopalan Balaji" userId="fef2073b-d548-489c-9436-683445f1996c" providerId="ADAL" clId="{A6BDCCBA-6094-4D4B-A328-1CCDC30A23BB}" dt="2022-09-02T00:01:50.176" v="124" actId="47"/>
          <pc:sldLayoutMkLst>
            <pc:docMk/>
            <pc:sldMasterMk cId="0" sldId="2147483817"/>
            <pc:sldLayoutMk cId="0" sldId="2147483819"/>
          </pc:sldLayoutMkLst>
        </pc:sldLayoutChg>
        <pc:sldLayoutChg chg="del">
          <pc:chgData name="Rajagopalan Balaji" userId="fef2073b-d548-489c-9436-683445f1996c" providerId="ADAL" clId="{A6BDCCBA-6094-4D4B-A328-1CCDC30A23BB}" dt="2022-09-02T00:01:50.176" v="124" actId="47"/>
          <pc:sldLayoutMkLst>
            <pc:docMk/>
            <pc:sldMasterMk cId="0" sldId="2147483817"/>
            <pc:sldLayoutMk cId="0" sldId="2147483820"/>
          </pc:sldLayoutMkLst>
        </pc:sldLayoutChg>
        <pc:sldLayoutChg chg="del">
          <pc:chgData name="Rajagopalan Balaji" userId="fef2073b-d548-489c-9436-683445f1996c" providerId="ADAL" clId="{A6BDCCBA-6094-4D4B-A328-1CCDC30A23BB}" dt="2022-09-02T00:01:50.176" v="124" actId="47"/>
          <pc:sldLayoutMkLst>
            <pc:docMk/>
            <pc:sldMasterMk cId="0" sldId="2147483817"/>
            <pc:sldLayoutMk cId="0" sldId="2147483821"/>
          </pc:sldLayoutMkLst>
        </pc:sldLayoutChg>
        <pc:sldLayoutChg chg="del">
          <pc:chgData name="Rajagopalan Balaji" userId="fef2073b-d548-489c-9436-683445f1996c" providerId="ADAL" clId="{A6BDCCBA-6094-4D4B-A328-1CCDC30A23BB}" dt="2022-09-02T00:01:50.176" v="124" actId="47"/>
          <pc:sldLayoutMkLst>
            <pc:docMk/>
            <pc:sldMasterMk cId="0" sldId="2147483817"/>
            <pc:sldLayoutMk cId="0" sldId="2147483822"/>
          </pc:sldLayoutMkLst>
        </pc:sldLayoutChg>
        <pc:sldLayoutChg chg="del">
          <pc:chgData name="Rajagopalan Balaji" userId="fef2073b-d548-489c-9436-683445f1996c" providerId="ADAL" clId="{A6BDCCBA-6094-4D4B-A328-1CCDC30A23BB}" dt="2022-09-02T00:01:50.176" v="124" actId="47"/>
          <pc:sldLayoutMkLst>
            <pc:docMk/>
            <pc:sldMasterMk cId="0" sldId="2147483817"/>
            <pc:sldLayoutMk cId="0" sldId="2147483823"/>
          </pc:sldLayoutMkLst>
        </pc:sldLayoutChg>
        <pc:sldLayoutChg chg="del">
          <pc:chgData name="Rajagopalan Balaji" userId="fef2073b-d548-489c-9436-683445f1996c" providerId="ADAL" clId="{A6BDCCBA-6094-4D4B-A328-1CCDC30A23BB}" dt="2022-09-02T00:01:50.176" v="124" actId="47"/>
          <pc:sldLayoutMkLst>
            <pc:docMk/>
            <pc:sldMasterMk cId="0" sldId="2147483817"/>
            <pc:sldLayoutMk cId="0" sldId="2147483824"/>
          </pc:sldLayoutMkLst>
        </pc:sldLayoutChg>
        <pc:sldLayoutChg chg="del">
          <pc:chgData name="Rajagopalan Balaji" userId="fef2073b-d548-489c-9436-683445f1996c" providerId="ADAL" clId="{A6BDCCBA-6094-4D4B-A328-1CCDC30A23BB}" dt="2022-09-02T00:01:50.176" v="124" actId="47"/>
          <pc:sldLayoutMkLst>
            <pc:docMk/>
            <pc:sldMasterMk cId="0" sldId="2147483817"/>
            <pc:sldLayoutMk cId="0" sldId="2147483825"/>
          </pc:sldLayoutMkLst>
        </pc:sldLayoutChg>
        <pc:sldLayoutChg chg="del">
          <pc:chgData name="Rajagopalan Balaji" userId="fef2073b-d548-489c-9436-683445f1996c" providerId="ADAL" clId="{A6BDCCBA-6094-4D4B-A328-1CCDC30A23BB}" dt="2022-09-02T00:01:50.176" v="124" actId="47"/>
          <pc:sldLayoutMkLst>
            <pc:docMk/>
            <pc:sldMasterMk cId="0" sldId="2147483817"/>
            <pc:sldLayoutMk cId="0" sldId="2147483826"/>
          </pc:sldLayoutMkLst>
        </pc:sldLayoutChg>
        <pc:sldLayoutChg chg="del">
          <pc:chgData name="Rajagopalan Balaji" userId="fef2073b-d548-489c-9436-683445f1996c" providerId="ADAL" clId="{A6BDCCBA-6094-4D4B-A328-1CCDC30A23BB}" dt="2022-09-02T00:01:50.176" v="124" actId="47"/>
          <pc:sldLayoutMkLst>
            <pc:docMk/>
            <pc:sldMasterMk cId="0" sldId="2147483817"/>
            <pc:sldLayoutMk cId="0" sldId="2147483827"/>
          </pc:sldLayoutMkLst>
        </pc:sldLayoutChg>
        <pc:sldLayoutChg chg="del">
          <pc:chgData name="Rajagopalan Balaji" userId="fef2073b-d548-489c-9436-683445f1996c" providerId="ADAL" clId="{A6BDCCBA-6094-4D4B-A328-1CCDC30A23BB}" dt="2022-09-02T00:01:50.176" v="124" actId="47"/>
          <pc:sldLayoutMkLst>
            <pc:docMk/>
            <pc:sldMasterMk cId="0" sldId="2147483817"/>
            <pc:sldLayoutMk cId="0" sldId="2147483828"/>
          </pc:sldLayoutMkLst>
        </pc:sldLayoutChg>
      </pc:sldMasterChg>
      <pc:sldMasterChg chg="del delSldLayout">
        <pc:chgData name="Rajagopalan Balaji" userId="fef2073b-d548-489c-9436-683445f1996c" providerId="ADAL" clId="{A6BDCCBA-6094-4D4B-A328-1CCDC30A23BB}" dt="2022-09-02T00:01:56.001" v="133" actId="47"/>
        <pc:sldMasterMkLst>
          <pc:docMk/>
          <pc:sldMasterMk cId="0" sldId="2147483903"/>
        </pc:sldMasterMkLst>
        <pc:sldLayoutChg chg="del">
          <pc:chgData name="Rajagopalan Balaji" userId="fef2073b-d548-489c-9436-683445f1996c" providerId="ADAL" clId="{A6BDCCBA-6094-4D4B-A328-1CCDC30A23BB}" dt="2022-09-02T00:01:56.001" v="133" actId="47"/>
          <pc:sldLayoutMkLst>
            <pc:docMk/>
            <pc:sldMasterMk cId="0" sldId="2147483903"/>
            <pc:sldLayoutMk cId="0" sldId="2147483904"/>
          </pc:sldLayoutMkLst>
        </pc:sldLayoutChg>
        <pc:sldLayoutChg chg="del">
          <pc:chgData name="Rajagopalan Balaji" userId="fef2073b-d548-489c-9436-683445f1996c" providerId="ADAL" clId="{A6BDCCBA-6094-4D4B-A328-1CCDC30A23BB}" dt="2022-09-02T00:01:56.001" v="133" actId="47"/>
          <pc:sldLayoutMkLst>
            <pc:docMk/>
            <pc:sldMasterMk cId="0" sldId="2147483903"/>
            <pc:sldLayoutMk cId="0" sldId="2147483905"/>
          </pc:sldLayoutMkLst>
        </pc:sldLayoutChg>
        <pc:sldLayoutChg chg="del">
          <pc:chgData name="Rajagopalan Balaji" userId="fef2073b-d548-489c-9436-683445f1996c" providerId="ADAL" clId="{A6BDCCBA-6094-4D4B-A328-1CCDC30A23BB}" dt="2022-09-02T00:01:56.001" v="133" actId="47"/>
          <pc:sldLayoutMkLst>
            <pc:docMk/>
            <pc:sldMasterMk cId="0" sldId="2147483903"/>
            <pc:sldLayoutMk cId="0" sldId="2147483906"/>
          </pc:sldLayoutMkLst>
        </pc:sldLayoutChg>
        <pc:sldLayoutChg chg="del">
          <pc:chgData name="Rajagopalan Balaji" userId="fef2073b-d548-489c-9436-683445f1996c" providerId="ADAL" clId="{A6BDCCBA-6094-4D4B-A328-1CCDC30A23BB}" dt="2022-09-02T00:01:56.001" v="133" actId="47"/>
          <pc:sldLayoutMkLst>
            <pc:docMk/>
            <pc:sldMasterMk cId="0" sldId="2147483903"/>
            <pc:sldLayoutMk cId="0" sldId="2147483907"/>
          </pc:sldLayoutMkLst>
        </pc:sldLayoutChg>
        <pc:sldLayoutChg chg="del">
          <pc:chgData name="Rajagopalan Balaji" userId="fef2073b-d548-489c-9436-683445f1996c" providerId="ADAL" clId="{A6BDCCBA-6094-4D4B-A328-1CCDC30A23BB}" dt="2022-09-02T00:01:56.001" v="133" actId="47"/>
          <pc:sldLayoutMkLst>
            <pc:docMk/>
            <pc:sldMasterMk cId="0" sldId="2147483903"/>
            <pc:sldLayoutMk cId="0" sldId="2147483908"/>
          </pc:sldLayoutMkLst>
        </pc:sldLayoutChg>
        <pc:sldLayoutChg chg="del">
          <pc:chgData name="Rajagopalan Balaji" userId="fef2073b-d548-489c-9436-683445f1996c" providerId="ADAL" clId="{A6BDCCBA-6094-4D4B-A328-1CCDC30A23BB}" dt="2022-09-02T00:01:56.001" v="133" actId="47"/>
          <pc:sldLayoutMkLst>
            <pc:docMk/>
            <pc:sldMasterMk cId="0" sldId="2147483903"/>
            <pc:sldLayoutMk cId="0" sldId="2147483909"/>
          </pc:sldLayoutMkLst>
        </pc:sldLayoutChg>
        <pc:sldLayoutChg chg="del">
          <pc:chgData name="Rajagopalan Balaji" userId="fef2073b-d548-489c-9436-683445f1996c" providerId="ADAL" clId="{A6BDCCBA-6094-4D4B-A328-1CCDC30A23BB}" dt="2022-09-02T00:01:56.001" v="133" actId="47"/>
          <pc:sldLayoutMkLst>
            <pc:docMk/>
            <pc:sldMasterMk cId="0" sldId="2147483903"/>
            <pc:sldLayoutMk cId="0" sldId="2147483910"/>
          </pc:sldLayoutMkLst>
        </pc:sldLayoutChg>
        <pc:sldLayoutChg chg="del">
          <pc:chgData name="Rajagopalan Balaji" userId="fef2073b-d548-489c-9436-683445f1996c" providerId="ADAL" clId="{A6BDCCBA-6094-4D4B-A328-1CCDC30A23BB}" dt="2022-09-02T00:01:56.001" v="133" actId="47"/>
          <pc:sldLayoutMkLst>
            <pc:docMk/>
            <pc:sldMasterMk cId="0" sldId="2147483903"/>
            <pc:sldLayoutMk cId="0" sldId="2147483911"/>
          </pc:sldLayoutMkLst>
        </pc:sldLayoutChg>
        <pc:sldLayoutChg chg="del">
          <pc:chgData name="Rajagopalan Balaji" userId="fef2073b-d548-489c-9436-683445f1996c" providerId="ADAL" clId="{A6BDCCBA-6094-4D4B-A328-1CCDC30A23BB}" dt="2022-09-02T00:01:56.001" v="133" actId="47"/>
          <pc:sldLayoutMkLst>
            <pc:docMk/>
            <pc:sldMasterMk cId="0" sldId="2147483903"/>
            <pc:sldLayoutMk cId="0" sldId="2147483912"/>
          </pc:sldLayoutMkLst>
        </pc:sldLayoutChg>
        <pc:sldLayoutChg chg="del">
          <pc:chgData name="Rajagopalan Balaji" userId="fef2073b-d548-489c-9436-683445f1996c" providerId="ADAL" clId="{A6BDCCBA-6094-4D4B-A328-1CCDC30A23BB}" dt="2022-09-02T00:01:56.001" v="133" actId="47"/>
          <pc:sldLayoutMkLst>
            <pc:docMk/>
            <pc:sldMasterMk cId="0" sldId="2147483903"/>
            <pc:sldLayoutMk cId="0" sldId="2147483913"/>
          </pc:sldLayoutMkLst>
        </pc:sldLayoutChg>
        <pc:sldLayoutChg chg="del">
          <pc:chgData name="Rajagopalan Balaji" userId="fef2073b-d548-489c-9436-683445f1996c" providerId="ADAL" clId="{A6BDCCBA-6094-4D4B-A328-1CCDC30A23BB}" dt="2022-09-02T00:01:56.001" v="133" actId="47"/>
          <pc:sldLayoutMkLst>
            <pc:docMk/>
            <pc:sldMasterMk cId="0" sldId="2147483903"/>
            <pc:sldLayoutMk cId="0" sldId="2147483914"/>
          </pc:sldLayoutMkLst>
        </pc:sldLayoutChg>
      </pc:sldMasterChg>
      <pc:sldMasterChg chg="del delSldLayout">
        <pc:chgData name="Rajagopalan Balaji" userId="fef2073b-d548-489c-9436-683445f1996c" providerId="ADAL" clId="{A6BDCCBA-6094-4D4B-A328-1CCDC30A23BB}" dt="2022-09-02T00:01:51.844" v="127" actId="47"/>
        <pc:sldMasterMkLst>
          <pc:docMk/>
          <pc:sldMasterMk cId="0" sldId="2147484104"/>
        </pc:sldMasterMkLst>
        <pc:sldLayoutChg chg="del">
          <pc:chgData name="Rajagopalan Balaji" userId="fef2073b-d548-489c-9436-683445f1996c" providerId="ADAL" clId="{A6BDCCBA-6094-4D4B-A328-1CCDC30A23BB}" dt="2022-09-02T00:01:51.844" v="127" actId="47"/>
          <pc:sldLayoutMkLst>
            <pc:docMk/>
            <pc:sldMasterMk cId="0" sldId="2147484104"/>
            <pc:sldLayoutMk cId="0" sldId="2147484105"/>
          </pc:sldLayoutMkLst>
        </pc:sldLayoutChg>
        <pc:sldLayoutChg chg="del">
          <pc:chgData name="Rajagopalan Balaji" userId="fef2073b-d548-489c-9436-683445f1996c" providerId="ADAL" clId="{A6BDCCBA-6094-4D4B-A328-1CCDC30A23BB}" dt="2022-09-02T00:01:51.844" v="127" actId="47"/>
          <pc:sldLayoutMkLst>
            <pc:docMk/>
            <pc:sldMasterMk cId="0" sldId="2147484104"/>
            <pc:sldLayoutMk cId="0" sldId="2147484106"/>
          </pc:sldLayoutMkLst>
        </pc:sldLayoutChg>
        <pc:sldLayoutChg chg="del">
          <pc:chgData name="Rajagopalan Balaji" userId="fef2073b-d548-489c-9436-683445f1996c" providerId="ADAL" clId="{A6BDCCBA-6094-4D4B-A328-1CCDC30A23BB}" dt="2022-09-02T00:01:51.844" v="127" actId="47"/>
          <pc:sldLayoutMkLst>
            <pc:docMk/>
            <pc:sldMasterMk cId="0" sldId="2147484104"/>
            <pc:sldLayoutMk cId="0" sldId="2147484107"/>
          </pc:sldLayoutMkLst>
        </pc:sldLayoutChg>
        <pc:sldLayoutChg chg="del">
          <pc:chgData name="Rajagopalan Balaji" userId="fef2073b-d548-489c-9436-683445f1996c" providerId="ADAL" clId="{A6BDCCBA-6094-4D4B-A328-1CCDC30A23BB}" dt="2022-09-02T00:01:51.844" v="127" actId="47"/>
          <pc:sldLayoutMkLst>
            <pc:docMk/>
            <pc:sldMasterMk cId="0" sldId="2147484104"/>
            <pc:sldLayoutMk cId="0" sldId="2147484108"/>
          </pc:sldLayoutMkLst>
        </pc:sldLayoutChg>
        <pc:sldLayoutChg chg="del">
          <pc:chgData name="Rajagopalan Balaji" userId="fef2073b-d548-489c-9436-683445f1996c" providerId="ADAL" clId="{A6BDCCBA-6094-4D4B-A328-1CCDC30A23BB}" dt="2022-09-02T00:01:51.844" v="127" actId="47"/>
          <pc:sldLayoutMkLst>
            <pc:docMk/>
            <pc:sldMasterMk cId="0" sldId="2147484104"/>
            <pc:sldLayoutMk cId="0" sldId="2147484109"/>
          </pc:sldLayoutMkLst>
        </pc:sldLayoutChg>
        <pc:sldLayoutChg chg="del">
          <pc:chgData name="Rajagopalan Balaji" userId="fef2073b-d548-489c-9436-683445f1996c" providerId="ADAL" clId="{A6BDCCBA-6094-4D4B-A328-1CCDC30A23BB}" dt="2022-09-02T00:01:51.844" v="127" actId="47"/>
          <pc:sldLayoutMkLst>
            <pc:docMk/>
            <pc:sldMasterMk cId="0" sldId="2147484104"/>
            <pc:sldLayoutMk cId="0" sldId="2147484110"/>
          </pc:sldLayoutMkLst>
        </pc:sldLayoutChg>
        <pc:sldLayoutChg chg="del">
          <pc:chgData name="Rajagopalan Balaji" userId="fef2073b-d548-489c-9436-683445f1996c" providerId="ADAL" clId="{A6BDCCBA-6094-4D4B-A328-1CCDC30A23BB}" dt="2022-09-02T00:01:51.844" v="127" actId="47"/>
          <pc:sldLayoutMkLst>
            <pc:docMk/>
            <pc:sldMasterMk cId="0" sldId="2147484104"/>
            <pc:sldLayoutMk cId="0" sldId="2147484111"/>
          </pc:sldLayoutMkLst>
        </pc:sldLayoutChg>
        <pc:sldLayoutChg chg="del">
          <pc:chgData name="Rajagopalan Balaji" userId="fef2073b-d548-489c-9436-683445f1996c" providerId="ADAL" clId="{A6BDCCBA-6094-4D4B-A328-1CCDC30A23BB}" dt="2022-09-02T00:01:51.844" v="127" actId="47"/>
          <pc:sldLayoutMkLst>
            <pc:docMk/>
            <pc:sldMasterMk cId="0" sldId="2147484104"/>
            <pc:sldLayoutMk cId="0" sldId="2147484112"/>
          </pc:sldLayoutMkLst>
        </pc:sldLayoutChg>
        <pc:sldLayoutChg chg="del">
          <pc:chgData name="Rajagopalan Balaji" userId="fef2073b-d548-489c-9436-683445f1996c" providerId="ADAL" clId="{A6BDCCBA-6094-4D4B-A328-1CCDC30A23BB}" dt="2022-09-02T00:01:51.844" v="127" actId="47"/>
          <pc:sldLayoutMkLst>
            <pc:docMk/>
            <pc:sldMasterMk cId="0" sldId="2147484104"/>
            <pc:sldLayoutMk cId="0" sldId="2147484113"/>
          </pc:sldLayoutMkLst>
        </pc:sldLayoutChg>
        <pc:sldLayoutChg chg="del">
          <pc:chgData name="Rajagopalan Balaji" userId="fef2073b-d548-489c-9436-683445f1996c" providerId="ADAL" clId="{A6BDCCBA-6094-4D4B-A328-1CCDC30A23BB}" dt="2022-09-02T00:01:51.844" v="127" actId="47"/>
          <pc:sldLayoutMkLst>
            <pc:docMk/>
            <pc:sldMasterMk cId="0" sldId="2147484104"/>
            <pc:sldLayoutMk cId="0" sldId="2147484114"/>
          </pc:sldLayoutMkLst>
        </pc:sldLayoutChg>
        <pc:sldLayoutChg chg="del">
          <pc:chgData name="Rajagopalan Balaji" userId="fef2073b-d548-489c-9436-683445f1996c" providerId="ADAL" clId="{A6BDCCBA-6094-4D4B-A328-1CCDC30A23BB}" dt="2022-09-02T00:01:51.844" v="127" actId="47"/>
          <pc:sldLayoutMkLst>
            <pc:docMk/>
            <pc:sldMasterMk cId="0" sldId="2147484104"/>
            <pc:sldLayoutMk cId="0" sldId="2147484115"/>
          </pc:sldLayoutMkLst>
        </pc:sldLayoutChg>
      </pc:sldMasterChg>
      <pc:sldMasterChg chg="del delSldLayout">
        <pc:chgData name="Rajagopalan Balaji" userId="fef2073b-d548-489c-9436-683445f1996c" providerId="ADAL" clId="{A6BDCCBA-6094-4D4B-A328-1CCDC30A23BB}" dt="2022-09-02T00:01:52.438" v="128" actId="47"/>
        <pc:sldMasterMkLst>
          <pc:docMk/>
          <pc:sldMasterMk cId="0" sldId="2147484116"/>
        </pc:sldMasterMkLst>
        <pc:sldLayoutChg chg="del">
          <pc:chgData name="Rajagopalan Balaji" userId="fef2073b-d548-489c-9436-683445f1996c" providerId="ADAL" clId="{A6BDCCBA-6094-4D4B-A328-1CCDC30A23BB}" dt="2022-09-02T00:01:52.438" v="128" actId="47"/>
          <pc:sldLayoutMkLst>
            <pc:docMk/>
            <pc:sldMasterMk cId="0" sldId="2147484116"/>
            <pc:sldLayoutMk cId="0" sldId="2147484117"/>
          </pc:sldLayoutMkLst>
        </pc:sldLayoutChg>
        <pc:sldLayoutChg chg="del">
          <pc:chgData name="Rajagopalan Balaji" userId="fef2073b-d548-489c-9436-683445f1996c" providerId="ADAL" clId="{A6BDCCBA-6094-4D4B-A328-1CCDC30A23BB}" dt="2022-09-02T00:01:52.438" v="128" actId="47"/>
          <pc:sldLayoutMkLst>
            <pc:docMk/>
            <pc:sldMasterMk cId="0" sldId="2147484116"/>
            <pc:sldLayoutMk cId="0" sldId="2147484118"/>
          </pc:sldLayoutMkLst>
        </pc:sldLayoutChg>
        <pc:sldLayoutChg chg="del">
          <pc:chgData name="Rajagopalan Balaji" userId="fef2073b-d548-489c-9436-683445f1996c" providerId="ADAL" clId="{A6BDCCBA-6094-4D4B-A328-1CCDC30A23BB}" dt="2022-09-02T00:01:52.438" v="128" actId="47"/>
          <pc:sldLayoutMkLst>
            <pc:docMk/>
            <pc:sldMasterMk cId="0" sldId="2147484116"/>
            <pc:sldLayoutMk cId="0" sldId="2147484119"/>
          </pc:sldLayoutMkLst>
        </pc:sldLayoutChg>
        <pc:sldLayoutChg chg="del">
          <pc:chgData name="Rajagopalan Balaji" userId="fef2073b-d548-489c-9436-683445f1996c" providerId="ADAL" clId="{A6BDCCBA-6094-4D4B-A328-1CCDC30A23BB}" dt="2022-09-02T00:01:52.438" v="128" actId="47"/>
          <pc:sldLayoutMkLst>
            <pc:docMk/>
            <pc:sldMasterMk cId="0" sldId="2147484116"/>
            <pc:sldLayoutMk cId="0" sldId="2147484120"/>
          </pc:sldLayoutMkLst>
        </pc:sldLayoutChg>
        <pc:sldLayoutChg chg="del">
          <pc:chgData name="Rajagopalan Balaji" userId="fef2073b-d548-489c-9436-683445f1996c" providerId="ADAL" clId="{A6BDCCBA-6094-4D4B-A328-1CCDC30A23BB}" dt="2022-09-02T00:01:52.438" v="128" actId="47"/>
          <pc:sldLayoutMkLst>
            <pc:docMk/>
            <pc:sldMasterMk cId="0" sldId="2147484116"/>
            <pc:sldLayoutMk cId="0" sldId="2147484121"/>
          </pc:sldLayoutMkLst>
        </pc:sldLayoutChg>
        <pc:sldLayoutChg chg="del">
          <pc:chgData name="Rajagopalan Balaji" userId="fef2073b-d548-489c-9436-683445f1996c" providerId="ADAL" clId="{A6BDCCBA-6094-4D4B-A328-1CCDC30A23BB}" dt="2022-09-02T00:01:52.438" v="128" actId="47"/>
          <pc:sldLayoutMkLst>
            <pc:docMk/>
            <pc:sldMasterMk cId="0" sldId="2147484116"/>
            <pc:sldLayoutMk cId="0" sldId="2147484122"/>
          </pc:sldLayoutMkLst>
        </pc:sldLayoutChg>
        <pc:sldLayoutChg chg="del">
          <pc:chgData name="Rajagopalan Balaji" userId="fef2073b-d548-489c-9436-683445f1996c" providerId="ADAL" clId="{A6BDCCBA-6094-4D4B-A328-1CCDC30A23BB}" dt="2022-09-02T00:01:52.438" v="128" actId="47"/>
          <pc:sldLayoutMkLst>
            <pc:docMk/>
            <pc:sldMasterMk cId="0" sldId="2147484116"/>
            <pc:sldLayoutMk cId="0" sldId="2147484123"/>
          </pc:sldLayoutMkLst>
        </pc:sldLayoutChg>
        <pc:sldLayoutChg chg="del">
          <pc:chgData name="Rajagopalan Balaji" userId="fef2073b-d548-489c-9436-683445f1996c" providerId="ADAL" clId="{A6BDCCBA-6094-4D4B-A328-1CCDC30A23BB}" dt="2022-09-02T00:01:52.438" v="128" actId="47"/>
          <pc:sldLayoutMkLst>
            <pc:docMk/>
            <pc:sldMasterMk cId="0" sldId="2147484116"/>
            <pc:sldLayoutMk cId="0" sldId="2147484124"/>
          </pc:sldLayoutMkLst>
        </pc:sldLayoutChg>
        <pc:sldLayoutChg chg="del">
          <pc:chgData name="Rajagopalan Balaji" userId="fef2073b-d548-489c-9436-683445f1996c" providerId="ADAL" clId="{A6BDCCBA-6094-4D4B-A328-1CCDC30A23BB}" dt="2022-09-02T00:01:52.438" v="128" actId="47"/>
          <pc:sldLayoutMkLst>
            <pc:docMk/>
            <pc:sldMasterMk cId="0" sldId="2147484116"/>
            <pc:sldLayoutMk cId="0" sldId="2147484125"/>
          </pc:sldLayoutMkLst>
        </pc:sldLayoutChg>
        <pc:sldLayoutChg chg="del">
          <pc:chgData name="Rajagopalan Balaji" userId="fef2073b-d548-489c-9436-683445f1996c" providerId="ADAL" clId="{A6BDCCBA-6094-4D4B-A328-1CCDC30A23BB}" dt="2022-09-02T00:01:52.438" v="128" actId="47"/>
          <pc:sldLayoutMkLst>
            <pc:docMk/>
            <pc:sldMasterMk cId="0" sldId="2147484116"/>
            <pc:sldLayoutMk cId="0" sldId="2147484126"/>
          </pc:sldLayoutMkLst>
        </pc:sldLayoutChg>
        <pc:sldLayoutChg chg="del">
          <pc:chgData name="Rajagopalan Balaji" userId="fef2073b-d548-489c-9436-683445f1996c" providerId="ADAL" clId="{A6BDCCBA-6094-4D4B-A328-1CCDC30A23BB}" dt="2022-09-02T00:01:52.438" v="128" actId="47"/>
          <pc:sldLayoutMkLst>
            <pc:docMk/>
            <pc:sldMasterMk cId="0" sldId="2147484116"/>
            <pc:sldLayoutMk cId="0" sldId="2147484127"/>
          </pc:sldLayoutMkLst>
        </pc:sldLayoutChg>
        <pc:sldLayoutChg chg="del">
          <pc:chgData name="Rajagopalan Balaji" userId="fef2073b-d548-489c-9436-683445f1996c" providerId="ADAL" clId="{A6BDCCBA-6094-4D4B-A328-1CCDC30A23BB}" dt="2022-09-02T00:01:52.438" v="128" actId="47"/>
          <pc:sldLayoutMkLst>
            <pc:docMk/>
            <pc:sldMasterMk cId="0" sldId="2147484116"/>
            <pc:sldLayoutMk cId="0" sldId="2147484128"/>
          </pc:sldLayoutMkLst>
        </pc:sldLayoutChg>
        <pc:sldLayoutChg chg="del">
          <pc:chgData name="Rajagopalan Balaji" userId="fef2073b-d548-489c-9436-683445f1996c" providerId="ADAL" clId="{A6BDCCBA-6094-4D4B-A328-1CCDC30A23BB}" dt="2022-09-02T00:01:52.438" v="128" actId="47"/>
          <pc:sldLayoutMkLst>
            <pc:docMk/>
            <pc:sldMasterMk cId="0" sldId="2147484116"/>
            <pc:sldLayoutMk cId="0" sldId="2147484129"/>
          </pc:sldLayoutMkLst>
        </pc:sldLayoutChg>
        <pc:sldLayoutChg chg="del">
          <pc:chgData name="Rajagopalan Balaji" userId="fef2073b-d548-489c-9436-683445f1996c" providerId="ADAL" clId="{A6BDCCBA-6094-4D4B-A328-1CCDC30A23BB}" dt="2022-09-02T00:01:52.438" v="128" actId="47"/>
          <pc:sldLayoutMkLst>
            <pc:docMk/>
            <pc:sldMasterMk cId="0" sldId="2147484116"/>
            <pc:sldLayoutMk cId="0" sldId="2147484130"/>
          </pc:sldLayoutMkLst>
        </pc:sldLayoutChg>
        <pc:sldLayoutChg chg="del">
          <pc:chgData name="Rajagopalan Balaji" userId="fef2073b-d548-489c-9436-683445f1996c" providerId="ADAL" clId="{A6BDCCBA-6094-4D4B-A328-1CCDC30A23BB}" dt="2022-09-02T00:01:52.438" v="128" actId="47"/>
          <pc:sldLayoutMkLst>
            <pc:docMk/>
            <pc:sldMasterMk cId="0" sldId="2147484116"/>
            <pc:sldLayoutMk cId="0" sldId="2147484131"/>
          </pc:sldLayoutMkLst>
        </pc:sldLayoutChg>
      </pc:sldMasterChg>
      <pc:sldMasterChg chg="del delSldLayout">
        <pc:chgData name="Rajagopalan Balaji" userId="fef2073b-d548-489c-9436-683445f1996c" providerId="ADAL" clId="{A6BDCCBA-6094-4D4B-A328-1CCDC30A23BB}" dt="2022-09-02T00:03:03.454" v="158" actId="47"/>
        <pc:sldMasterMkLst>
          <pc:docMk/>
          <pc:sldMasterMk cId="2250850039" sldId="2147484245"/>
        </pc:sldMasterMkLst>
        <pc:sldLayoutChg chg="del">
          <pc:chgData name="Rajagopalan Balaji" userId="fef2073b-d548-489c-9436-683445f1996c" providerId="ADAL" clId="{A6BDCCBA-6094-4D4B-A328-1CCDC30A23BB}" dt="2022-09-02T00:03:03.454" v="158" actId="47"/>
          <pc:sldLayoutMkLst>
            <pc:docMk/>
            <pc:sldMasterMk cId="2250850039" sldId="2147484245"/>
            <pc:sldLayoutMk cId="1681805916" sldId="2147484246"/>
          </pc:sldLayoutMkLst>
        </pc:sldLayoutChg>
        <pc:sldLayoutChg chg="del">
          <pc:chgData name="Rajagopalan Balaji" userId="fef2073b-d548-489c-9436-683445f1996c" providerId="ADAL" clId="{A6BDCCBA-6094-4D4B-A328-1CCDC30A23BB}" dt="2022-09-02T00:03:03.454" v="158" actId="47"/>
          <pc:sldLayoutMkLst>
            <pc:docMk/>
            <pc:sldMasterMk cId="2250850039" sldId="2147484245"/>
            <pc:sldLayoutMk cId="2128767636" sldId="2147484247"/>
          </pc:sldLayoutMkLst>
        </pc:sldLayoutChg>
        <pc:sldLayoutChg chg="del">
          <pc:chgData name="Rajagopalan Balaji" userId="fef2073b-d548-489c-9436-683445f1996c" providerId="ADAL" clId="{A6BDCCBA-6094-4D4B-A328-1CCDC30A23BB}" dt="2022-09-02T00:03:03.454" v="158" actId="47"/>
          <pc:sldLayoutMkLst>
            <pc:docMk/>
            <pc:sldMasterMk cId="2250850039" sldId="2147484245"/>
            <pc:sldLayoutMk cId="2591296104" sldId="2147484248"/>
          </pc:sldLayoutMkLst>
        </pc:sldLayoutChg>
        <pc:sldLayoutChg chg="del">
          <pc:chgData name="Rajagopalan Balaji" userId="fef2073b-d548-489c-9436-683445f1996c" providerId="ADAL" clId="{A6BDCCBA-6094-4D4B-A328-1CCDC30A23BB}" dt="2022-09-02T00:03:03.454" v="158" actId="47"/>
          <pc:sldLayoutMkLst>
            <pc:docMk/>
            <pc:sldMasterMk cId="2250850039" sldId="2147484245"/>
            <pc:sldLayoutMk cId="2135882745" sldId="2147484249"/>
          </pc:sldLayoutMkLst>
        </pc:sldLayoutChg>
        <pc:sldLayoutChg chg="del">
          <pc:chgData name="Rajagopalan Balaji" userId="fef2073b-d548-489c-9436-683445f1996c" providerId="ADAL" clId="{A6BDCCBA-6094-4D4B-A328-1CCDC30A23BB}" dt="2022-09-02T00:03:03.454" v="158" actId="47"/>
          <pc:sldLayoutMkLst>
            <pc:docMk/>
            <pc:sldMasterMk cId="2250850039" sldId="2147484245"/>
            <pc:sldLayoutMk cId="342420320" sldId="2147484250"/>
          </pc:sldLayoutMkLst>
        </pc:sldLayoutChg>
        <pc:sldLayoutChg chg="del">
          <pc:chgData name="Rajagopalan Balaji" userId="fef2073b-d548-489c-9436-683445f1996c" providerId="ADAL" clId="{A6BDCCBA-6094-4D4B-A328-1CCDC30A23BB}" dt="2022-09-02T00:03:03.454" v="158" actId="47"/>
          <pc:sldLayoutMkLst>
            <pc:docMk/>
            <pc:sldMasterMk cId="2250850039" sldId="2147484245"/>
            <pc:sldLayoutMk cId="2418920478" sldId="2147484251"/>
          </pc:sldLayoutMkLst>
        </pc:sldLayoutChg>
        <pc:sldLayoutChg chg="del">
          <pc:chgData name="Rajagopalan Balaji" userId="fef2073b-d548-489c-9436-683445f1996c" providerId="ADAL" clId="{A6BDCCBA-6094-4D4B-A328-1CCDC30A23BB}" dt="2022-09-02T00:03:03.454" v="158" actId="47"/>
          <pc:sldLayoutMkLst>
            <pc:docMk/>
            <pc:sldMasterMk cId="2250850039" sldId="2147484245"/>
            <pc:sldLayoutMk cId="4023609951" sldId="2147484252"/>
          </pc:sldLayoutMkLst>
        </pc:sldLayoutChg>
        <pc:sldLayoutChg chg="del">
          <pc:chgData name="Rajagopalan Balaji" userId="fef2073b-d548-489c-9436-683445f1996c" providerId="ADAL" clId="{A6BDCCBA-6094-4D4B-A328-1CCDC30A23BB}" dt="2022-09-02T00:03:03.454" v="158" actId="47"/>
          <pc:sldLayoutMkLst>
            <pc:docMk/>
            <pc:sldMasterMk cId="2250850039" sldId="2147484245"/>
            <pc:sldLayoutMk cId="2617936031" sldId="2147484253"/>
          </pc:sldLayoutMkLst>
        </pc:sldLayoutChg>
        <pc:sldLayoutChg chg="del">
          <pc:chgData name="Rajagopalan Balaji" userId="fef2073b-d548-489c-9436-683445f1996c" providerId="ADAL" clId="{A6BDCCBA-6094-4D4B-A328-1CCDC30A23BB}" dt="2022-09-02T00:03:03.454" v="158" actId="47"/>
          <pc:sldLayoutMkLst>
            <pc:docMk/>
            <pc:sldMasterMk cId="2250850039" sldId="2147484245"/>
            <pc:sldLayoutMk cId="1468929919" sldId="2147484254"/>
          </pc:sldLayoutMkLst>
        </pc:sldLayoutChg>
        <pc:sldLayoutChg chg="del">
          <pc:chgData name="Rajagopalan Balaji" userId="fef2073b-d548-489c-9436-683445f1996c" providerId="ADAL" clId="{A6BDCCBA-6094-4D4B-A328-1CCDC30A23BB}" dt="2022-09-02T00:03:03.454" v="158" actId="47"/>
          <pc:sldLayoutMkLst>
            <pc:docMk/>
            <pc:sldMasterMk cId="2250850039" sldId="2147484245"/>
            <pc:sldLayoutMk cId="1653918996" sldId="2147484255"/>
          </pc:sldLayoutMkLst>
        </pc:sldLayoutChg>
        <pc:sldLayoutChg chg="del">
          <pc:chgData name="Rajagopalan Balaji" userId="fef2073b-d548-489c-9436-683445f1996c" providerId="ADAL" clId="{A6BDCCBA-6094-4D4B-A328-1CCDC30A23BB}" dt="2022-09-02T00:03:03.454" v="158" actId="47"/>
          <pc:sldLayoutMkLst>
            <pc:docMk/>
            <pc:sldMasterMk cId="2250850039" sldId="2147484245"/>
            <pc:sldLayoutMk cId="4294747600" sldId="2147484256"/>
          </pc:sldLayoutMkLst>
        </pc:sldLayoutChg>
      </pc:sldMasterChg>
      <pc:sldMasterChg chg="del delSldLayout">
        <pc:chgData name="Rajagopalan Balaji" userId="fef2073b-d548-489c-9436-683445f1996c" providerId="ADAL" clId="{A6BDCCBA-6094-4D4B-A328-1CCDC30A23BB}" dt="2022-09-02T00:02:53.882" v="144" actId="47"/>
        <pc:sldMasterMkLst>
          <pc:docMk/>
          <pc:sldMasterMk cId="3262428212" sldId="2147484293"/>
        </pc:sldMasterMkLst>
        <pc:sldLayoutChg chg="del">
          <pc:chgData name="Rajagopalan Balaji" userId="fef2073b-d548-489c-9436-683445f1996c" providerId="ADAL" clId="{A6BDCCBA-6094-4D4B-A328-1CCDC30A23BB}" dt="2022-09-02T00:02:53.882" v="144" actId="47"/>
          <pc:sldLayoutMkLst>
            <pc:docMk/>
            <pc:sldMasterMk cId="3262428212" sldId="2147484293"/>
            <pc:sldLayoutMk cId="148766728" sldId="2147484294"/>
          </pc:sldLayoutMkLst>
        </pc:sldLayoutChg>
        <pc:sldLayoutChg chg="del">
          <pc:chgData name="Rajagopalan Balaji" userId="fef2073b-d548-489c-9436-683445f1996c" providerId="ADAL" clId="{A6BDCCBA-6094-4D4B-A328-1CCDC30A23BB}" dt="2022-09-02T00:02:53.882" v="144" actId="47"/>
          <pc:sldLayoutMkLst>
            <pc:docMk/>
            <pc:sldMasterMk cId="3262428212" sldId="2147484293"/>
            <pc:sldLayoutMk cId="117000777" sldId="2147484295"/>
          </pc:sldLayoutMkLst>
        </pc:sldLayoutChg>
        <pc:sldLayoutChg chg="del">
          <pc:chgData name="Rajagopalan Balaji" userId="fef2073b-d548-489c-9436-683445f1996c" providerId="ADAL" clId="{A6BDCCBA-6094-4D4B-A328-1CCDC30A23BB}" dt="2022-09-02T00:02:53.882" v="144" actId="47"/>
          <pc:sldLayoutMkLst>
            <pc:docMk/>
            <pc:sldMasterMk cId="3262428212" sldId="2147484293"/>
            <pc:sldLayoutMk cId="4057357965" sldId="2147484296"/>
          </pc:sldLayoutMkLst>
        </pc:sldLayoutChg>
        <pc:sldLayoutChg chg="del">
          <pc:chgData name="Rajagopalan Balaji" userId="fef2073b-d548-489c-9436-683445f1996c" providerId="ADAL" clId="{A6BDCCBA-6094-4D4B-A328-1CCDC30A23BB}" dt="2022-09-02T00:02:53.882" v="144" actId="47"/>
          <pc:sldLayoutMkLst>
            <pc:docMk/>
            <pc:sldMasterMk cId="3262428212" sldId="2147484293"/>
            <pc:sldLayoutMk cId="3949051137" sldId="2147484297"/>
          </pc:sldLayoutMkLst>
        </pc:sldLayoutChg>
        <pc:sldLayoutChg chg="del">
          <pc:chgData name="Rajagopalan Balaji" userId="fef2073b-d548-489c-9436-683445f1996c" providerId="ADAL" clId="{A6BDCCBA-6094-4D4B-A328-1CCDC30A23BB}" dt="2022-09-02T00:02:53.882" v="144" actId="47"/>
          <pc:sldLayoutMkLst>
            <pc:docMk/>
            <pc:sldMasterMk cId="3262428212" sldId="2147484293"/>
            <pc:sldLayoutMk cId="1574573109" sldId="2147484298"/>
          </pc:sldLayoutMkLst>
        </pc:sldLayoutChg>
        <pc:sldLayoutChg chg="del">
          <pc:chgData name="Rajagopalan Balaji" userId="fef2073b-d548-489c-9436-683445f1996c" providerId="ADAL" clId="{A6BDCCBA-6094-4D4B-A328-1CCDC30A23BB}" dt="2022-09-02T00:02:53.882" v="144" actId="47"/>
          <pc:sldLayoutMkLst>
            <pc:docMk/>
            <pc:sldMasterMk cId="3262428212" sldId="2147484293"/>
            <pc:sldLayoutMk cId="3150248829" sldId="2147484299"/>
          </pc:sldLayoutMkLst>
        </pc:sldLayoutChg>
        <pc:sldLayoutChg chg="del">
          <pc:chgData name="Rajagopalan Balaji" userId="fef2073b-d548-489c-9436-683445f1996c" providerId="ADAL" clId="{A6BDCCBA-6094-4D4B-A328-1CCDC30A23BB}" dt="2022-09-02T00:02:53.882" v="144" actId="47"/>
          <pc:sldLayoutMkLst>
            <pc:docMk/>
            <pc:sldMasterMk cId="3262428212" sldId="2147484293"/>
            <pc:sldLayoutMk cId="1744359976" sldId="2147484300"/>
          </pc:sldLayoutMkLst>
        </pc:sldLayoutChg>
        <pc:sldLayoutChg chg="del">
          <pc:chgData name="Rajagopalan Balaji" userId="fef2073b-d548-489c-9436-683445f1996c" providerId="ADAL" clId="{A6BDCCBA-6094-4D4B-A328-1CCDC30A23BB}" dt="2022-09-02T00:02:53.882" v="144" actId="47"/>
          <pc:sldLayoutMkLst>
            <pc:docMk/>
            <pc:sldMasterMk cId="3262428212" sldId="2147484293"/>
            <pc:sldLayoutMk cId="3054738935" sldId="2147484301"/>
          </pc:sldLayoutMkLst>
        </pc:sldLayoutChg>
        <pc:sldLayoutChg chg="del">
          <pc:chgData name="Rajagopalan Balaji" userId="fef2073b-d548-489c-9436-683445f1996c" providerId="ADAL" clId="{A6BDCCBA-6094-4D4B-A328-1CCDC30A23BB}" dt="2022-09-02T00:02:53.882" v="144" actId="47"/>
          <pc:sldLayoutMkLst>
            <pc:docMk/>
            <pc:sldMasterMk cId="3262428212" sldId="2147484293"/>
            <pc:sldLayoutMk cId="1991903825" sldId="2147484302"/>
          </pc:sldLayoutMkLst>
        </pc:sldLayoutChg>
        <pc:sldLayoutChg chg="del">
          <pc:chgData name="Rajagopalan Balaji" userId="fef2073b-d548-489c-9436-683445f1996c" providerId="ADAL" clId="{A6BDCCBA-6094-4D4B-A328-1CCDC30A23BB}" dt="2022-09-02T00:02:53.882" v="144" actId="47"/>
          <pc:sldLayoutMkLst>
            <pc:docMk/>
            <pc:sldMasterMk cId="3262428212" sldId="2147484293"/>
            <pc:sldLayoutMk cId="259798865" sldId="2147484303"/>
          </pc:sldLayoutMkLst>
        </pc:sldLayoutChg>
        <pc:sldLayoutChg chg="del">
          <pc:chgData name="Rajagopalan Balaji" userId="fef2073b-d548-489c-9436-683445f1996c" providerId="ADAL" clId="{A6BDCCBA-6094-4D4B-A328-1CCDC30A23BB}" dt="2022-09-02T00:02:53.882" v="144" actId="47"/>
          <pc:sldLayoutMkLst>
            <pc:docMk/>
            <pc:sldMasterMk cId="3262428212" sldId="2147484293"/>
            <pc:sldLayoutMk cId="2633004854" sldId="2147484304"/>
          </pc:sldLayoutMkLst>
        </pc:sldLayoutChg>
      </pc:sldMasterChg>
      <pc:sldMasterChg chg="del delSldLayout">
        <pc:chgData name="Rajagopalan Balaji" userId="fef2073b-d548-489c-9436-683445f1996c" providerId="ADAL" clId="{A6BDCCBA-6094-4D4B-A328-1CCDC30A23BB}" dt="2022-09-02T00:03:09.504" v="171" actId="47"/>
        <pc:sldMasterMkLst>
          <pc:docMk/>
          <pc:sldMasterMk cId="2077827421" sldId="2147484305"/>
        </pc:sldMasterMkLst>
        <pc:sldLayoutChg chg="del">
          <pc:chgData name="Rajagopalan Balaji" userId="fef2073b-d548-489c-9436-683445f1996c" providerId="ADAL" clId="{A6BDCCBA-6094-4D4B-A328-1CCDC30A23BB}" dt="2022-09-02T00:03:09.504" v="171" actId="47"/>
          <pc:sldLayoutMkLst>
            <pc:docMk/>
            <pc:sldMasterMk cId="2077827421" sldId="2147484305"/>
            <pc:sldLayoutMk cId="3193266154" sldId="2147484306"/>
          </pc:sldLayoutMkLst>
        </pc:sldLayoutChg>
        <pc:sldLayoutChg chg="del">
          <pc:chgData name="Rajagopalan Balaji" userId="fef2073b-d548-489c-9436-683445f1996c" providerId="ADAL" clId="{A6BDCCBA-6094-4D4B-A328-1CCDC30A23BB}" dt="2022-09-02T00:03:09.504" v="171" actId="47"/>
          <pc:sldLayoutMkLst>
            <pc:docMk/>
            <pc:sldMasterMk cId="2077827421" sldId="2147484305"/>
            <pc:sldLayoutMk cId="138251335" sldId="2147484307"/>
          </pc:sldLayoutMkLst>
        </pc:sldLayoutChg>
        <pc:sldLayoutChg chg="del">
          <pc:chgData name="Rajagopalan Balaji" userId="fef2073b-d548-489c-9436-683445f1996c" providerId="ADAL" clId="{A6BDCCBA-6094-4D4B-A328-1CCDC30A23BB}" dt="2022-09-02T00:03:09.504" v="171" actId="47"/>
          <pc:sldLayoutMkLst>
            <pc:docMk/>
            <pc:sldMasterMk cId="2077827421" sldId="2147484305"/>
            <pc:sldLayoutMk cId="1828606068" sldId="2147484308"/>
          </pc:sldLayoutMkLst>
        </pc:sldLayoutChg>
        <pc:sldLayoutChg chg="del">
          <pc:chgData name="Rajagopalan Balaji" userId="fef2073b-d548-489c-9436-683445f1996c" providerId="ADAL" clId="{A6BDCCBA-6094-4D4B-A328-1CCDC30A23BB}" dt="2022-09-02T00:03:09.504" v="171" actId="47"/>
          <pc:sldLayoutMkLst>
            <pc:docMk/>
            <pc:sldMasterMk cId="2077827421" sldId="2147484305"/>
            <pc:sldLayoutMk cId="3920771706" sldId="2147484309"/>
          </pc:sldLayoutMkLst>
        </pc:sldLayoutChg>
        <pc:sldLayoutChg chg="del">
          <pc:chgData name="Rajagopalan Balaji" userId="fef2073b-d548-489c-9436-683445f1996c" providerId="ADAL" clId="{A6BDCCBA-6094-4D4B-A328-1CCDC30A23BB}" dt="2022-09-02T00:03:09.504" v="171" actId="47"/>
          <pc:sldLayoutMkLst>
            <pc:docMk/>
            <pc:sldMasterMk cId="2077827421" sldId="2147484305"/>
            <pc:sldLayoutMk cId="401960011" sldId="2147484310"/>
          </pc:sldLayoutMkLst>
        </pc:sldLayoutChg>
        <pc:sldLayoutChg chg="del">
          <pc:chgData name="Rajagopalan Balaji" userId="fef2073b-d548-489c-9436-683445f1996c" providerId="ADAL" clId="{A6BDCCBA-6094-4D4B-A328-1CCDC30A23BB}" dt="2022-09-02T00:03:09.504" v="171" actId="47"/>
          <pc:sldLayoutMkLst>
            <pc:docMk/>
            <pc:sldMasterMk cId="2077827421" sldId="2147484305"/>
            <pc:sldLayoutMk cId="617828580" sldId="2147484311"/>
          </pc:sldLayoutMkLst>
        </pc:sldLayoutChg>
        <pc:sldLayoutChg chg="del">
          <pc:chgData name="Rajagopalan Balaji" userId="fef2073b-d548-489c-9436-683445f1996c" providerId="ADAL" clId="{A6BDCCBA-6094-4D4B-A328-1CCDC30A23BB}" dt="2022-09-02T00:03:09.504" v="171" actId="47"/>
          <pc:sldLayoutMkLst>
            <pc:docMk/>
            <pc:sldMasterMk cId="2077827421" sldId="2147484305"/>
            <pc:sldLayoutMk cId="948575711" sldId="2147484312"/>
          </pc:sldLayoutMkLst>
        </pc:sldLayoutChg>
        <pc:sldLayoutChg chg="del">
          <pc:chgData name="Rajagopalan Balaji" userId="fef2073b-d548-489c-9436-683445f1996c" providerId="ADAL" clId="{A6BDCCBA-6094-4D4B-A328-1CCDC30A23BB}" dt="2022-09-02T00:03:09.504" v="171" actId="47"/>
          <pc:sldLayoutMkLst>
            <pc:docMk/>
            <pc:sldMasterMk cId="2077827421" sldId="2147484305"/>
            <pc:sldLayoutMk cId="2398549070" sldId="2147484313"/>
          </pc:sldLayoutMkLst>
        </pc:sldLayoutChg>
        <pc:sldLayoutChg chg="del">
          <pc:chgData name="Rajagopalan Balaji" userId="fef2073b-d548-489c-9436-683445f1996c" providerId="ADAL" clId="{A6BDCCBA-6094-4D4B-A328-1CCDC30A23BB}" dt="2022-09-02T00:03:09.504" v="171" actId="47"/>
          <pc:sldLayoutMkLst>
            <pc:docMk/>
            <pc:sldMasterMk cId="2077827421" sldId="2147484305"/>
            <pc:sldLayoutMk cId="452540466" sldId="2147484314"/>
          </pc:sldLayoutMkLst>
        </pc:sldLayoutChg>
        <pc:sldLayoutChg chg="del">
          <pc:chgData name="Rajagopalan Balaji" userId="fef2073b-d548-489c-9436-683445f1996c" providerId="ADAL" clId="{A6BDCCBA-6094-4D4B-A328-1CCDC30A23BB}" dt="2022-09-02T00:03:09.504" v="171" actId="47"/>
          <pc:sldLayoutMkLst>
            <pc:docMk/>
            <pc:sldMasterMk cId="2077827421" sldId="2147484305"/>
            <pc:sldLayoutMk cId="3628557812" sldId="2147484315"/>
          </pc:sldLayoutMkLst>
        </pc:sldLayoutChg>
        <pc:sldLayoutChg chg="del">
          <pc:chgData name="Rajagopalan Balaji" userId="fef2073b-d548-489c-9436-683445f1996c" providerId="ADAL" clId="{A6BDCCBA-6094-4D4B-A328-1CCDC30A23BB}" dt="2022-09-02T00:03:09.504" v="171" actId="47"/>
          <pc:sldLayoutMkLst>
            <pc:docMk/>
            <pc:sldMasterMk cId="2077827421" sldId="2147484305"/>
            <pc:sldLayoutMk cId="2033865526" sldId="2147484316"/>
          </pc:sldLayoutMkLst>
        </pc:sldLayoutChg>
      </pc:sldMasterChg>
      <pc:sldMasterChg chg="del delSldLayout">
        <pc:chgData name="Rajagopalan Balaji" userId="fef2073b-d548-489c-9436-683445f1996c" providerId="ADAL" clId="{A6BDCCBA-6094-4D4B-A328-1CCDC30A23BB}" dt="2022-09-02T00:03:08.498" v="169" actId="47"/>
        <pc:sldMasterMkLst>
          <pc:docMk/>
          <pc:sldMasterMk cId="3875898390" sldId="2147484317"/>
        </pc:sldMasterMkLst>
        <pc:sldLayoutChg chg="del">
          <pc:chgData name="Rajagopalan Balaji" userId="fef2073b-d548-489c-9436-683445f1996c" providerId="ADAL" clId="{A6BDCCBA-6094-4D4B-A328-1CCDC30A23BB}" dt="2022-09-02T00:03:08.498" v="169" actId="47"/>
          <pc:sldLayoutMkLst>
            <pc:docMk/>
            <pc:sldMasterMk cId="3875898390" sldId="2147484317"/>
            <pc:sldLayoutMk cId="1580161260" sldId="2147484318"/>
          </pc:sldLayoutMkLst>
        </pc:sldLayoutChg>
        <pc:sldLayoutChg chg="del">
          <pc:chgData name="Rajagopalan Balaji" userId="fef2073b-d548-489c-9436-683445f1996c" providerId="ADAL" clId="{A6BDCCBA-6094-4D4B-A328-1CCDC30A23BB}" dt="2022-09-02T00:03:08.498" v="169" actId="47"/>
          <pc:sldLayoutMkLst>
            <pc:docMk/>
            <pc:sldMasterMk cId="3875898390" sldId="2147484317"/>
            <pc:sldLayoutMk cId="69376946" sldId="2147484319"/>
          </pc:sldLayoutMkLst>
        </pc:sldLayoutChg>
        <pc:sldLayoutChg chg="del">
          <pc:chgData name="Rajagopalan Balaji" userId="fef2073b-d548-489c-9436-683445f1996c" providerId="ADAL" clId="{A6BDCCBA-6094-4D4B-A328-1CCDC30A23BB}" dt="2022-09-02T00:03:08.498" v="169" actId="47"/>
          <pc:sldLayoutMkLst>
            <pc:docMk/>
            <pc:sldMasterMk cId="3875898390" sldId="2147484317"/>
            <pc:sldLayoutMk cId="2178978395" sldId="2147484320"/>
          </pc:sldLayoutMkLst>
        </pc:sldLayoutChg>
        <pc:sldLayoutChg chg="del">
          <pc:chgData name="Rajagopalan Balaji" userId="fef2073b-d548-489c-9436-683445f1996c" providerId="ADAL" clId="{A6BDCCBA-6094-4D4B-A328-1CCDC30A23BB}" dt="2022-09-02T00:03:08.498" v="169" actId="47"/>
          <pc:sldLayoutMkLst>
            <pc:docMk/>
            <pc:sldMasterMk cId="3875898390" sldId="2147484317"/>
            <pc:sldLayoutMk cId="3230127125" sldId="2147484321"/>
          </pc:sldLayoutMkLst>
        </pc:sldLayoutChg>
        <pc:sldLayoutChg chg="del">
          <pc:chgData name="Rajagopalan Balaji" userId="fef2073b-d548-489c-9436-683445f1996c" providerId="ADAL" clId="{A6BDCCBA-6094-4D4B-A328-1CCDC30A23BB}" dt="2022-09-02T00:03:08.498" v="169" actId="47"/>
          <pc:sldLayoutMkLst>
            <pc:docMk/>
            <pc:sldMasterMk cId="3875898390" sldId="2147484317"/>
            <pc:sldLayoutMk cId="757777547" sldId="2147484322"/>
          </pc:sldLayoutMkLst>
        </pc:sldLayoutChg>
        <pc:sldLayoutChg chg="del">
          <pc:chgData name="Rajagopalan Balaji" userId="fef2073b-d548-489c-9436-683445f1996c" providerId="ADAL" clId="{A6BDCCBA-6094-4D4B-A328-1CCDC30A23BB}" dt="2022-09-02T00:03:08.498" v="169" actId="47"/>
          <pc:sldLayoutMkLst>
            <pc:docMk/>
            <pc:sldMasterMk cId="3875898390" sldId="2147484317"/>
            <pc:sldLayoutMk cId="2299479105" sldId="2147484323"/>
          </pc:sldLayoutMkLst>
        </pc:sldLayoutChg>
        <pc:sldLayoutChg chg="del">
          <pc:chgData name="Rajagopalan Balaji" userId="fef2073b-d548-489c-9436-683445f1996c" providerId="ADAL" clId="{A6BDCCBA-6094-4D4B-A328-1CCDC30A23BB}" dt="2022-09-02T00:03:08.498" v="169" actId="47"/>
          <pc:sldLayoutMkLst>
            <pc:docMk/>
            <pc:sldMasterMk cId="3875898390" sldId="2147484317"/>
            <pc:sldLayoutMk cId="3735696356" sldId="2147484324"/>
          </pc:sldLayoutMkLst>
        </pc:sldLayoutChg>
        <pc:sldLayoutChg chg="del">
          <pc:chgData name="Rajagopalan Balaji" userId="fef2073b-d548-489c-9436-683445f1996c" providerId="ADAL" clId="{A6BDCCBA-6094-4D4B-A328-1CCDC30A23BB}" dt="2022-09-02T00:03:08.498" v="169" actId="47"/>
          <pc:sldLayoutMkLst>
            <pc:docMk/>
            <pc:sldMasterMk cId="3875898390" sldId="2147484317"/>
            <pc:sldLayoutMk cId="1204029704" sldId="2147484325"/>
          </pc:sldLayoutMkLst>
        </pc:sldLayoutChg>
        <pc:sldLayoutChg chg="del">
          <pc:chgData name="Rajagopalan Balaji" userId="fef2073b-d548-489c-9436-683445f1996c" providerId="ADAL" clId="{A6BDCCBA-6094-4D4B-A328-1CCDC30A23BB}" dt="2022-09-02T00:03:08.498" v="169" actId="47"/>
          <pc:sldLayoutMkLst>
            <pc:docMk/>
            <pc:sldMasterMk cId="3875898390" sldId="2147484317"/>
            <pc:sldLayoutMk cId="3369359305" sldId="2147484326"/>
          </pc:sldLayoutMkLst>
        </pc:sldLayoutChg>
        <pc:sldLayoutChg chg="del">
          <pc:chgData name="Rajagopalan Balaji" userId="fef2073b-d548-489c-9436-683445f1996c" providerId="ADAL" clId="{A6BDCCBA-6094-4D4B-A328-1CCDC30A23BB}" dt="2022-09-02T00:03:08.498" v="169" actId="47"/>
          <pc:sldLayoutMkLst>
            <pc:docMk/>
            <pc:sldMasterMk cId="3875898390" sldId="2147484317"/>
            <pc:sldLayoutMk cId="2608717478" sldId="2147484327"/>
          </pc:sldLayoutMkLst>
        </pc:sldLayoutChg>
        <pc:sldLayoutChg chg="del">
          <pc:chgData name="Rajagopalan Balaji" userId="fef2073b-d548-489c-9436-683445f1996c" providerId="ADAL" clId="{A6BDCCBA-6094-4D4B-A328-1CCDC30A23BB}" dt="2022-09-02T00:03:08.498" v="169" actId="47"/>
          <pc:sldLayoutMkLst>
            <pc:docMk/>
            <pc:sldMasterMk cId="3875898390" sldId="2147484317"/>
            <pc:sldLayoutMk cId="1182474166" sldId="2147484328"/>
          </pc:sldLayoutMkLst>
        </pc:sldLayoutChg>
      </pc:sldMasterChg>
      <pc:sldMasterChg chg="del delSldLayout">
        <pc:chgData name="Rajagopalan Balaji" userId="fef2073b-d548-489c-9436-683445f1996c" providerId="ADAL" clId="{A6BDCCBA-6094-4D4B-A328-1CCDC30A23BB}" dt="2022-09-02T00:03:00.405" v="155" actId="47"/>
        <pc:sldMasterMkLst>
          <pc:docMk/>
          <pc:sldMasterMk cId="726504445" sldId="2147484329"/>
        </pc:sldMasterMkLst>
        <pc:sldLayoutChg chg="del">
          <pc:chgData name="Rajagopalan Balaji" userId="fef2073b-d548-489c-9436-683445f1996c" providerId="ADAL" clId="{A6BDCCBA-6094-4D4B-A328-1CCDC30A23BB}" dt="2022-09-02T00:03:00.405" v="155" actId="47"/>
          <pc:sldLayoutMkLst>
            <pc:docMk/>
            <pc:sldMasterMk cId="726504445" sldId="2147484329"/>
            <pc:sldLayoutMk cId="975698682" sldId="2147484330"/>
          </pc:sldLayoutMkLst>
        </pc:sldLayoutChg>
        <pc:sldLayoutChg chg="del">
          <pc:chgData name="Rajagopalan Balaji" userId="fef2073b-d548-489c-9436-683445f1996c" providerId="ADAL" clId="{A6BDCCBA-6094-4D4B-A328-1CCDC30A23BB}" dt="2022-09-02T00:03:00.405" v="155" actId="47"/>
          <pc:sldLayoutMkLst>
            <pc:docMk/>
            <pc:sldMasterMk cId="726504445" sldId="2147484329"/>
            <pc:sldLayoutMk cId="68496287" sldId="2147484331"/>
          </pc:sldLayoutMkLst>
        </pc:sldLayoutChg>
        <pc:sldLayoutChg chg="del">
          <pc:chgData name="Rajagopalan Balaji" userId="fef2073b-d548-489c-9436-683445f1996c" providerId="ADAL" clId="{A6BDCCBA-6094-4D4B-A328-1CCDC30A23BB}" dt="2022-09-02T00:03:00.405" v="155" actId="47"/>
          <pc:sldLayoutMkLst>
            <pc:docMk/>
            <pc:sldMasterMk cId="726504445" sldId="2147484329"/>
            <pc:sldLayoutMk cId="2286681590" sldId="2147484332"/>
          </pc:sldLayoutMkLst>
        </pc:sldLayoutChg>
        <pc:sldLayoutChg chg="del">
          <pc:chgData name="Rajagopalan Balaji" userId="fef2073b-d548-489c-9436-683445f1996c" providerId="ADAL" clId="{A6BDCCBA-6094-4D4B-A328-1CCDC30A23BB}" dt="2022-09-02T00:03:00.405" v="155" actId="47"/>
          <pc:sldLayoutMkLst>
            <pc:docMk/>
            <pc:sldMasterMk cId="726504445" sldId="2147484329"/>
            <pc:sldLayoutMk cId="3267617485" sldId="2147484333"/>
          </pc:sldLayoutMkLst>
        </pc:sldLayoutChg>
        <pc:sldLayoutChg chg="del">
          <pc:chgData name="Rajagopalan Balaji" userId="fef2073b-d548-489c-9436-683445f1996c" providerId="ADAL" clId="{A6BDCCBA-6094-4D4B-A328-1CCDC30A23BB}" dt="2022-09-02T00:03:00.405" v="155" actId="47"/>
          <pc:sldLayoutMkLst>
            <pc:docMk/>
            <pc:sldMasterMk cId="726504445" sldId="2147484329"/>
            <pc:sldLayoutMk cId="1790336492" sldId="2147484334"/>
          </pc:sldLayoutMkLst>
        </pc:sldLayoutChg>
        <pc:sldLayoutChg chg="del">
          <pc:chgData name="Rajagopalan Balaji" userId="fef2073b-d548-489c-9436-683445f1996c" providerId="ADAL" clId="{A6BDCCBA-6094-4D4B-A328-1CCDC30A23BB}" dt="2022-09-02T00:03:00.405" v="155" actId="47"/>
          <pc:sldLayoutMkLst>
            <pc:docMk/>
            <pc:sldMasterMk cId="726504445" sldId="2147484329"/>
            <pc:sldLayoutMk cId="2091294086" sldId="2147484335"/>
          </pc:sldLayoutMkLst>
        </pc:sldLayoutChg>
        <pc:sldLayoutChg chg="del">
          <pc:chgData name="Rajagopalan Balaji" userId="fef2073b-d548-489c-9436-683445f1996c" providerId="ADAL" clId="{A6BDCCBA-6094-4D4B-A328-1CCDC30A23BB}" dt="2022-09-02T00:03:00.405" v="155" actId="47"/>
          <pc:sldLayoutMkLst>
            <pc:docMk/>
            <pc:sldMasterMk cId="726504445" sldId="2147484329"/>
            <pc:sldLayoutMk cId="2878796487" sldId="2147484336"/>
          </pc:sldLayoutMkLst>
        </pc:sldLayoutChg>
        <pc:sldLayoutChg chg="del">
          <pc:chgData name="Rajagopalan Balaji" userId="fef2073b-d548-489c-9436-683445f1996c" providerId="ADAL" clId="{A6BDCCBA-6094-4D4B-A328-1CCDC30A23BB}" dt="2022-09-02T00:03:00.405" v="155" actId="47"/>
          <pc:sldLayoutMkLst>
            <pc:docMk/>
            <pc:sldMasterMk cId="726504445" sldId="2147484329"/>
            <pc:sldLayoutMk cId="960956510" sldId="2147484337"/>
          </pc:sldLayoutMkLst>
        </pc:sldLayoutChg>
        <pc:sldLayoutChg chg="del">
          <pc:chgData name="Rajagopalan Balaji" userId="fef2073b-d548-489c-9436-683445f1996c" providerId="ADAL" clId="{A6BDCCBA-6094-4D4B-A328-1CCDC30A23BB}" dt="2022-09-02T00:03:00.405" v="155" actId="47"/>
          <pc:sldLayoutMkLst>
            <pc:docMk/>
            <pc:sldMasterMk cId="726504445" sldId="2147484329"/>
            <pc:sldLayoutMk cId="1748599514" sldId="2147484338"/>
          </pc:sldLayoutMkLst>
        </pc:sldLayoutChg>
        <pc:sldLayoutChg chg="del">
          <pc:chgData name="Rajagopalan Balaji" userId="fef2073b-d548-489c-9436-683445f1996c" providerId="ADAL" clId="{A6BDCCBA-6094-4D4B-A328-1CCDC30A23BB}" dt="2022-09-02T00:03:00.405" v="155" actId="47"/>
          <pc:sldLayoutMkLst>
            <pc:docMk/>
            <pc:sldMasterMk cId="726504445" sldId="2147484329"/>
            <pc:sldLayoutMk cId="1312845382" sldId="2147484339"/>
          </pc:sldLayoutMkLst>
        </pc:sldLayoutChg>
        <pc:sldLayoutChg chg="del">
          <pc:chgData name="Rajagopalan Balaji" userId="fef2073b-d548-489c-9436-683445f1996c" providerId="ADAL" clId="{A6BDCCBA-6094-4D4B-A328-1CCDC30A23BB}" dt="2022-09-02T00:03:00.405" v="155" actId="47"/>
          <pc:sldLayoutMkLst>
            <pc:docMk/>
            <pc:sldMasterMk cId="726504445" sldId="2147484329"/>
            <pc:sldLayoutMk cId="2672297644" sldId="2147484340"/>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38463"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FontTx/>
              <a:buNone/>
              <a:defRPr sz="1200" smtClean="0"/>
            </a:lvl1pPr>
          </a:lstStyle>
          <a:p>
            <a:pPr>
              <a:defRPr/>
            </a:pPr>
            <a:endParaRPr lang="en-AU"/>
          </a:p>
        </p:txBody>
      </p:sp>
      <p:sp>
        <p:nvSpPr>
          <p:cNvPr id="19459" name="Rectangle 3"/>
          <p:cNvSpPr>
            <a:spLocks noGrp="1" noChangeArrowheads="1"/>
          </p:cNvSpPr>
          <p:nvPr>
            <p:ph type="dt" sz="quarter" idx="1"/>
          </p:nvPr>
        </p:nvSpPr>
        <p:spPr bwMode="auto">
          <a:xfrm>
            <a:off x="3843338" y="0"/>
            <a:ext cx="2938462"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FontTx/>
              <a:buNone/>
              <a:defRPr sz="1200" smtClean="0"/>
            </a:lvl1pPr>
          </a:lstStyle>
          <a:p>
            <a:pPr>
              <a:defRPr/>
            </a:pPr>
            <a:endParaRPr lang="en-AU"/>
          </a:p>
        </p:txBody>
      </p:sp>
      <p:sp>
        <p:nvSpPr>
          <p:cNvPr id="19460" name="Rectangle 4"/>
          <p:cNvSpPr>
            <a:spLocks noGrp="1" noChangeArrowheads="1"/>
          </p:cNvSpPr>
          <p:nvPr>
            <p:ph type="ftr" sz="quarter" idx="2"/>
          </p:nvPr>
        </p:nvSpPr>
        <p:spPr bwMode="auto">
          <a:xfrm>
            <a:off x="0" y="9423400"/>
            <a:ext cx="2938463"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FontTx/>
              <a:buNone/>
              <a:defRPr sz="1200" smtClean="0"/>
            </a:lvl1pPr>
          </a:lstStyle>
          <a:p>
            <a:pPr>
              <a:defRPr/>
            </a:pPr>
            <a:endParaRPr lang="en-AU"/>
          </a:p>
        </p:txBody>
      </p:sp>
      <p:sp>
        <p:nvSpPr>
          <p:cNvPr id="19461" name="Rectangle 5"/>
          <p:cNvSpPr>
            <a:spLocks noGrp="1" noChangeArrowheads="1"/>
          </p:cNvSpPr>
          <p:nvPr>
            <p:ph type="sldNum" sz="quarter" idx="3"/>
          </p:nvPr>
        </p:nvSpPr>
        <p:spPr bwMode="auto">
          <a:xfrm>
            <a:off x="3843338" y="9423400"/>
            <a:ext cx="2938462"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buFontTx/>
              <a:buNone/>
              <a:defRPr sz="1200" smtClean="0"/>
            </a:lvl1pPr>
          </a:lstStyle>
          <a:p>
            <a:pPr>
              <a:defRPr/>
            </a:pPr>
            <a:fld id="{EFDBA69C-F943-44FF-ABDE-441D3B07FD67}" type="slidenum">
              <a:rPr lang="en-AU"/>
              <a:pPr>
                <a:defRPr/>
              </a:pPr>
              <a:t>‹#›</a:t>
            </a:fld>
            <a:endParaRPr lang="en-AU"/>
          </a:p>
        </p:txBody>
      </p:sp>
    </p:spTree>
    <p:extLst>
      <p:ext uri="{BB962C8B-B14F-4D97-AF65-F5344CB8AC3E}">
        <p14:creationId xmlns:p14="http://schemas.microsoft.com/office/powerpoint/2010/main" val="21721627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38463" cy="4953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1750" y="0"/>
            <a:ext cx="2938463" cy="495300"/>
          </a:xfrm>
          <a:prstGeom prst="rect">
            <a:avLst/>
          </a:prstGeom>
        </p:spPr>
        <p:txBody>
          <a:bodyPr vert="horz" lIns="91440" tIns="45720" rIns="91440" bIns="45720" rtlCol="0"/>
          <a:lstStyle>
            <a:lvl1pPr algn="r">
              <a:defRPr sz="1200"/>
            </a:lvl1pPr>
          </a:lstStyle>
          <a:p>
            <a:fld id="{6184CC5B-B408-404B-AB46-210AAE1ACFC4}" type="datetimeFigureOut">
              <a:rPr lang="en-US" smtClean="0"/>
              <a:pPr/>
              <a:t>9/1/2022</a:t>
            </a:fld>
            <a:endParaRPr lang="en-US"/>
          </a:p>
        </p:txBody>
      </p:sp>
      <p:sp>
        <p:nvSpPr>
          <p:cNvPr id="4" name="Slide Image Placeholder 3"/>
          <p:cNvSpPr>
            <a:spLocks noGrp="1" noRot="1" noChangeAspect="1"/>
          </p:cNvSpPr>
          <p:nvPr>
            <p:ph type="sldImg" idx="2"/>
          </p:nvPr>
        </p:nvSpPr>
        <p:spPr>
          <a:xfrm>
            <a:off x="911225" y="744538"/>
            <a:ext cx="4959350" cy="371951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7863" y="4711700"/>
            <a:ext cx="5426075" cy="44624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1813"/>
            <a:ext cx="2938463" cy="4953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1750" y="9421813"/>
            <a:ext cx="2938463" cy="495300"/>
          </a:xfrm>
          <a:prstGeom prst="rect">
            <a:avLst/>
          </a:prstGeom>
        </p:spPr>
        <p:txBody>
          <a:bodyPr vert="horz" lIns="91440" tIns="45720" rIns="91440" bIns="45720" rtlCol="0" anchor="b"/>
          <a:lstStyle>
            <a:lvl1pPr algn="r">
              <a:defRPr sz="1200"/>
            </a:lvl1pPr>
          </a:lstStyle>
          <a:p>
            <a:fld id="{18B25F3D-E95B-47CF-B126-D7F15EF6E615}" type="slidenum">
              <a:rPr lang="en-US" smtClean="0"/>
              <a:pPr/>
              <a:t>‹#›</a:t>
            </a:fld>
            <a:endParaRPr lang="en-US"/>
          </a:p>
        </p:txBody>
      </p:sp>
    </p:spTree>
    <p:extLst>
      <p:ext uri="{BB962C8B-B14F-4D97-AF65-F5344CB8AC3E}">
        <p14:creationId xmlns:p14="http://schemas.microsoft.com/office/powerpoint/2010/main" val="2495576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Whole</a:t>
            </a:r>
            <a:r>
              <a:rPr lang="en-US" baseline="0" dirty="0"/>
              <a:t> problem has been set up as a simple optimization problem.  Max Yield subject to the constraints that if there is more water in tub you spill and water left there is no spill and likewise we let the water in the tub go to a certain user specified minimum storage.</a:t>
            </a:r>
          </a:p>
          <a:p>
            <a:endParaRPr lang="en-US" baseline="0" dirty="0"/>
          </a:p>
          <a:p>
            <a:r>
              <a:rPr lang="en-US" baseline="0" dirty="0"/>
              <a:t>Once we have optimal yield in the system we then compute the storage response of the sequence of yields.</a:t>
            </a:r>
          </a:p>
          <a:p>
            <a:endParaRPr lang="en-US" baseline="0" dirty="0"/>
          </a:p>
          <a:p>
            <a:r>
              <a:rPr lang="en-US" baseline="0" dirty="0"/>
              <a:t>Qt is the inflow sequence</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20000"/>
              </a:spcBef>
              <a:spcAft>
                <a:spcPct val="0"/>
              </a:spcAft>
              <a:buClrTx/>
              <a:buSzTx/>
              <a:buFontTx/>
              <a:buChar char="•"/>
              <a:tabLst/>
              <a:defRPr/>
            </a:pPr>
            <a:fld id="{8ACD0BC0-326C-48F7-8B62-589DD3B410B9}" type="slidenum">
              <a:rPr kumimoji="0" lang="en-US" sz="1200" b="0" i="0" u="none" strike="noStrike" kern="1200" cap="none" spc="0" normalizeH="0" baseline="0" noProof="0" smtClean="0">
                <a:ln>
                  <a:noFill/>
                </a:ln>
                <a:solidFill>
                  <a:prstClr val="black"/>
                </a:solidFill>
                <a:effectLst/>
                <a:uLnTx/>
                <a:uFillTx/>
                <a:latin typeface="Comic Sans MS" pitchFamily="66" charset="0"/>
                <a:ea typeface="+mn-ea"/>
                <a:cs typeface="+mn-cs"/>
              </a:rPr>
              <a:pPr marL="0" marR="0" lvl="0" indent="0" algn="r" defTabSz="914400" rtl="0" eaLnBrk="1" fontAlgn="base" latinLnBrk="0" hangingPunct="1">
                <a:lnSpc>
                  <a:spcPct val="100000"/>
                </a:lnSpc>
                <a:spcBef>
                  <a:spcPct val="20000"/>
                </a:spcBef>
                <a:spcAft>
                  <a:spcPct val="0"/>
                </a:spcAft>
                <a:buClrTx/>
                <a:buSzTx/>
                <a:buFontTx/>
                <a:buChar char="•"/>
                <a:tabLst/>
                <a:defRPr/>
              </a:pPr>
              <a:t>9</a:t>
            </a:fld>
            <a:endParaRPr kumimoji="0" lang="en-US" sz="1200" b="0" i="0" u="none" strike="noStrike" kern="1200" cap="none" spc="0" normalizeH="0" baseline="0" noProof="0">
              <a:ln>
                <a:noFill/>
              </a:ln>
              <a:solidFill>
                <a:prstClr val="black"/>
              </a:solidFill>
              <a:effectLst/>
              <a:uLnTx/>
              <a:uFillTx/>
              <a:latin typeface="Comic Sans MS" pitchFamily="66" charset="0"/>
              <a:ea typeface="+mn-ea"/>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Times New Roman" pitchFamily="18" charset="0"/>
              <a:ea typeface="+mn-ea"/>
              <a:cs typeface="Arial"/>
            </a:endParaRPr>
          </a:p>
        </p:txBody>
      </p:sp>
      <p:sp>
        <p:nvSpPr>
          <p:cNvPr id="5" name="Footer Placeholder 4"/>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Times New Roman" pitchFamily="18" charset="0"/>
              <a:ea typeface="+mn-ea"/>
              <a:cs typeface="Arial"/>
            </a:endParaRPr>
          </a:p>
        </p:txBody>
      </p:sp>
      <p:sp>
        <p:nvSpPr>
          <p:cNvPr id="6" name="Slide Number Placeholder 5"/>
          <p:cNvSpPr>
            <a:spLocks noGrp="1"/>
          </p:cNvSpPr>
          <p:nvPr>
            <p:ph type="sldNum" sz="quarter" idx="12"/>
          </p:nvPr>
        </p:nvSpPr>
        <p:spPr/>
        <p:txBody>
          <a:bodyPr/>
          <a:lstStyle>
            <a:lvl1pPr>
              <a:defRPr/>
            </a:lvl1pPr>
          </a:lstStyle>
          <a:p>
            <a:pPr algn="r" rtl="0" fontAlgn="base">
              <a:spcBef>
                <a:spcPct val="0"/>
              </a:spcBef>
              <a:spcAft>
                <a:spcPct val="0"/>
              </a:spcAft>
            </a:pPr>
            <a:fld id="{C47237C1-02FA-4C82-874C-A527A268E637}" type="slidenum">
              <a:rPr lang="en-US" sz="1400" kern="1200">
                <a:solidFill>
                  <a:srgbClr val="000000"/>
                </a:solidFill>
                <a:latin typeface="Times New Roman" pitchFamily="18" charset="0"/>
                <a:ea typeface="+mn-ea"/>
                <a:cs typeface="Arial"/>
              </a:rPr>
              <a:pPr algn="r" rtl="0" fontAlgn="base">
                <a:spcBef>
                  <a:spcPct val="0"/>
                </a:spcBef>
                <a:spcAft>
                  <a:spcPct val="0"/>
                </a:spcAft>
              </a:pPr>
              <a:t>‹#›</a:t>
            </a:fld>
            <a:endParaRPr lang="en-US" sz="1400" kern="1200">
              <a:solidFill>
                <a:srgbClr val="000000"/>
              </a:solidFill>
              <a:latin typeface="Times New Roman" pitchFamily="18" charset="0"/>
              <a:ea typeface="+mn-ea"/>
              <a:cs typeface="Aria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Times New Roman" pitchFamily="18" charset="0"/>
              <a:ea typeface="+mn-ea"/>
              <a:cs typeface="Arial"/>
            </a:endParaRPr>
          </a:p>
        </p:txBody>
      </p:sp>
      <p:sp>
        <p:nvSpPr>
          <p:cNvPr id="5" name="Footer Placeholder 4"/>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Times New Roman" pitchFamily="18" charset="0"/>
              <a:ea typeface="+mn-ea"/>
              <a:cs typeface="Arial"/>
            </a:endParaRPr>
          </a:p>
        </p:txBody>
      </p:sp>
      <p:sp>
        <p:nvSpPr>
          <p:cNvPr id="6" name="Slide Number Placeholder 5"/>
          <p:cNvSpPr>
            <a:spLocks noGrp="1"/>
          </p:cNvSpPr>
          <p:nvPr>
            <p:ph type="sldNum" sz="quarter" idx="12"/>
          </p:nvPr>
        </p:nvSpPr>
        <p:spPr/>
        <p:txBody>
          <a:bodyPr/>
          <a:lstStyle>
            <a:lvl1pPr>
              <a:defRPr/>
            </a:lvl1pPr>
          </a:lstStyle>
          <a:p>
            <a:pPr algn="r" rtl="0" fontAlgn="base">
              <a:spcBef>
                <a:spcPct val="0"/>
              </a:spcBef>
              <a:spcAft>
                <a:spcPct val="0"/>
              </a:spcAft>
            </a:pPr>
            <a:fld id="{070C55E8-C923-45F3-86E3-FFCBEC092635}" type="slidenum">
              <a:rPr lang="en-US" sz="1400" kern="1200">
                <a:solidFill>
                  <a:srgbClr val="000000"/>
                </a:solidFill>
                <a:latin typeface="Times New Roman" pitchFamily="18" charset="0"/>
                <a:ea typeface="+mn-ea"/>
                <a:cs typeface="Arial"/>
              </a:rPr>
              <a:pPr algn="r" rtl="0" fontAlgn="base">
                <a:spcBef>
                  <a:spcPct val="0"/>
                </a:spcBef>
                <a:spcAft>
                  <a:spcPct val="0"/>
                </a:spcAft>
              </a:pPr>
              <a:t>‹#›</a:t>
            </a:fld>
            <a:endParaRPr lang="en-US" sz="1400" kern="1200">
              <a:solidFill>
                <a:srgbClr val="000000"/>
              </a:solidFill>
              <a:latin typeface="Times New Roman" pitchFamily="18" charset="0"/>
              <a:ea typeface="+mn-ea"/>
              <a:cs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Times New Roman" pitchFamily="18" charset="0"/>
              <a:ea typeface="+mn-ea"/>
              <a:cs typeface="Arial"/>
            </a:endParaRPr>
          </a:p>
        </p:txBody>
      </p:sp>
      <p:sp>
        <p:nvSpPr>
          <p:cNvPr id="5" name="Footer Placeholder 4"/>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Times New Roman" pitchFamily="18" charset="0"/>
              <a:ea typeface="+mn-ea"/>
              <a:cs typeface="Arial"/>
            </a:endParaRPr>
          </a:p>
        </p:txBody>
      </p:sp>
      <p:sp>
        <p:nvSpPr>
          <p:cNvPr id="6" name="Slide Number Placeholder 5"/>
          <p:cNvSpPr>
            <a:spLocks noGrp="1"/>
          </p:cNvSpPr>
          <p:nvPr>
            <p:ph type="sldNum" sz="quarter" idx="12"/>
          </p:nvPr>
        </p:nvSpPr>
        <p:spPr/>
        <p:txBody>
          <a:bodyPr/>
          <a:lstStyle>
            <a:lvl1pPr>
              <a:defRPr/>
            </a:lvl1pPr>
          </a:lstStyle>
          <a:p>
            <a:pPr algn="r" rtl="0" fontAlgn="base">
              <a:spcBef>
                <a:spcPct val="0"/>
              </a:spcBef>
              <a:spcAft>
                <a:spcPct val="0"/>
              </a:spcAft>
            </a:pPr>
            <a:fld id="{81D99F9D-0517-46EA-9D01-AE0FF90B6C45}" type="slidenum">
              <a:rPr lang="en-US" sz="1400" kern="1200">
                <a:solidFill>
                  <a:srgbClr val="000000"/>
                </a:solidFill>
                <a:latin typeface="Times New Roman" pitchFamily="18" charset="0"/>
                <a:ea typeface="+mn-ea"/>
                <a:cs typeface="Arial"/>
              </a:rPr>
              <a:pPr algn="r" rtl="0" fontAlgn="base">
                <a:spcBef>
                  <a:spcPct val="0"/>
                </a:spcBef>
                <a:spcAft>
                  <a:spcPct val="0"/>
                </a:spcAft>
              </a:pPr>
              <a:t>‹#›</a:t>
            </a:fld>
            <a:endParaRPr lang="en-US" sz="1400" kern="1200">
              <a:solidFill>
                <a:srgbClr val="000000"/>
              </a:solidFill>
              <a:latin typeface="Times New Roman" pitchFamily="18" charset="0"/>
              <a:ea typeface="+mn-ea"/>
              <a:cs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Times New Roman" pitchFamily="18" charset="0"/>
              <a:ea typeface="+mn-ea"/>
              <a:cs typeface="+mn-cs"/>
            </a:endParaRPr>
          </a:p>
        </p:txBody>
      </p:sp>
      <p:sp>
        <p:nvSpPr>
          <p:cNvPr id="5" name="Footer Placeholder 4"/>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Times New Roman" pitchFamily="18" charset="0"/>
              <a:ea typeface="+mn-ea"/>
              <a:cs typeface="+mn-cs"/>
            </a:endParaRPr>
          </a:p>
        </p:txBody>
      </p:sp>
      <p:sp>
        <p:nvSpPr>
          <p:cNvPr id="6" name="Slide Number Placeholder 5"/>
          <p:cNvSpPr>
            <a:spLocks noGrp="1"/>
          </p:cNvSpPr>
          <p:nvPr>
            <p:ph type="sldNum" sz="quarter" idx="12"/>
          </p:nvPr>
        </p:nvSpPr>
        <p:spPr/>
        <p:txBody>
          <a:bodyPr/>
          <a:lstStyle>
            <a:lvl1pPr>
              <a:defRPr/>
            </a:lvl1pPr>
          </a:lstStyle>
          <a:p>
            <a:pPr algn="r" rtl="0" fontAlgn="base">
              <a:spcBef>
                <a:spcPct val="0"/>
              </a:spcBef>
              <a:spcAft>
                <a:spcPct val="0"/>
              </a:spcAft>
            </a:pPr>
            <a:fld id="{3E5C1421-4588-4065-99F2-7354D2388054}" type="slidenum">
              <a:rPr lang="en-US" sz="1400" kern="1200">
                <a:solidFill>
                  <a:srgbClr val="000000"/>
                </a:solidFill>
                <a:latin typeface="Times New Roman" pitchFamily="18" charset="0"/>
                <a:ea typeface="+mn-ea"/>
                <a:cs typeface="+mn-cs"/>
              </a:rPr>
              <a:pPr algn="r" rtl="0" fontAlgn="base">
                <a:spcBef>
                  <a:spcPct val="0"/>
                </a:spcBef>
                <a:spcAft>
                  <a:spcPct val="0"/>
                </a:spcAft>
              </a:pPr>
              <a:t>‹#›</a:t>
            </a:fld>
            <a:endParaRPr lang="en-US" sz="1400" kern="1200">
              <a:solidFill>
                <a:srgbClr val="000000"/>
              </a:solidFill>
              <a:latin typeface="Times New Roman" pitchFamily="18" charset="0"/>
              <a:ea typeface="+mn-ea"/>
              <a:cs typeface="+mn-cs"/>
            </a:endParaRPr>
          </a:p>
        </p:txBody>
      </p:sp>
    </p:spTree>
    <p:extLst>
      <p:ext uri="{BB962C8B-B14F-4D97-AF65-F5344CB8AC3E}">
        <p14:creationId xmlns:p14="http://schemas.microsoft.com/office/powerpoint/2010/main" val="3293000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Times New Roman" pitchFamily="18" charset="0"/>
              <a:ea typeface="+mn-ea"/>
              <a:cs typeface="+mn-cs"/>
            </a:endParaRPr>
          </a:p>
        </p:txBody>
      </p:sp>
      <p:sp>
        <p:nvSpPr>
          <p:cNvPr id="5" name="Footer Placeholder 4"/>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Times New Roman" pitchFamily="18" charset="0"/>
              <a:ea typeface="+mn-ea"/>
              <a:cs typeface="+mn-cs"/>
            </a:endParaRPr>
          </a:p>
        </p:txBody>
      </p:sp>
      <p:sp>
        <p:nvSpPr>
          <p:cNvPr id="6" name="Slide Number Placeholder 5"/>
          <p:cNvSpPr>
            <a:spLocks noGrp="1"/>
          </p:cNvSpPr>
          <p:nvPr>
            <p:ph type="sldNum" sz="quarter" idx="12"/>
          </p:nvPr>
        </p:nvSpPr>
        <p:spPr/>
        <p:txBody>
          <a:bodyPr/>
          <a:lstStyle>
            <a:lvl1pPr>
              <a:defRPr/>
            </a:lvl1pPr>
          </a:lstStyle>
          <a:p>
            <a:pPr algn="r" rtl="0" fontAlgn="base">
              <a:spcBef>
                <a:spcPct val="0"/>
              </a:spcBef>
              <a:spcAft>
                <a:spcPct val="0"/>
              </a:spcAft>
            </a:pPr>
            <a:fld id="{D14C32AF-A450-4A88-AD5A-28C564470140}" type="slidenum">
              <a:rPr lang="en-US" sz="1400" kern="1200">
                <a:solidFill>
                  <a:srgbClr val="000000"/>
                </a:solidFill>
                <a:latin typeface="Times New Roman" pitchFamily="18" charset="0"/>
                <a:ea typeface="+mn-ea"/>
                <a:cs typeface="+mn-cs"/>
              </a:rPr>
              <a:pPr algn="r" rtl="0" fontAlgn="base">
                <a:spcBef>
                  <a:spcPct val="0"/>
                </a:spcBef>
                <a:spcAft>
                  <a:spcPct val="0"/>
                </a:spcAft>
              </a:pPr>
              <a:t>‹#›</a:t>
            </a:fld>
            <a:endParaRPr lang="en-US" sz="1400" kern="1200">
              <a:solidFill>
                <a:srgbClr val="000000"/>
              </a:solidFill>
              <a:latin typeface="Times New Roman" pitchFamily="18" charset="0"/>
              <a:ea typeface="+mn-ea"/>
              <a:cs typeface="+mn-cs"/>
            </a:endParaRPr>
          </a:p>
        </p:txBody>
      </p:sp>
    </p:spTree>
    <p:extLst>
      <p:ext uri="{BB962C8B-B14F-4D97-AF65-F5344CB8AC3E}">
        <p14:creationId xmlns:p14="http://schemas.microsoft.com/office/powerpoint/2010/main" val="33505144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Times New Roman" pitchFamily="18" charset="0"/>
              <a:ea typeface="+mn-ea"/>
              <a:cs typeface="+mn-cs"/>
            </a:endParaRPr>
          </a:p>
        </p:txBody>
      </p:sp>
      <p:sp>
        <p:nvSpPr>
          <p:cNvPr id="5" name="Footer Placeholder 4"/>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Times New Roman" pitchFamily="18" charset="0"/>
              <a:ea typeface="+mn-ea"/>
              <a:cs typeface="+mn-cs"/>
            </a:endParaRPr>
          </a:p>
        </p:txBody>
      </p:sp>
      <p:sp>
        <p:nvSpPr>
          <p:cNvPr id="6" name="Slide Number Placeholder 5"/>
          <p:cNvSpPr>
            <a:spLocks noGrp="1"/>
          </p:cNvSpPr>
          <p:nvPr>
            <p:ph type="sldNum" sz="quarter" idx="12"/>
          </p:nvPr>
        </p:nvSpPr>
        <p:spPr/>
        <p:txBody>
          <a:bodyPr/>
          <a:lstStyle>
            <a:lvl1pPr>
              <a:defRPr/>
            </a:lvl1pPr>
          </a:lstStyle>
          <a:p>
            <a:pPr algn="r" rtl="0" fontAlgn="base">
              <a:spcBef>
                <a:spcPct val="0"/>
              </a:spcBef>
              <a:spcAft>
                <a:spcPct val="0"/>
              </a:spcAft>
            </a:pPr>
            <a:fld id="{E6D9241B-5647-4A34-88FF-36615DD8AEE0}" type="slidenum">
              <a:rPr lang="en-US" sz="1400" kern="1200">
                <a:solidFill>
                  <a:srgbClr val="000000"/>
                </a:solidFill>
                <a:latin typeface="Times New Roman" pitchFamily="18" charset="0"/>
                <a:ea typeface="+mn-ea"/>
                <a:cs typeface="+mn-cs"/>
              </a:rPr>
              <a:pPr algn="r" rtl="0" fontAlgn="base">
                <a:spcBef>
                  <a:spcPct val="0"/>
                </a:spcBef>
                <a:spcAft>
                  <a:spcPct val="0"/>
                </a:spcAft>
              </a:pPr>
              <a:t>‹#›</a:t>
            </a:fld>
            <a:endParaRPr lang="en-US" sz="1400" kern="1200">
              <a:solidFill>
                <a:srgbClr val="000000"/>
              </a:solidFill>
              <a:latin typeface="Times New Roman" pitchFamily="18" charset="0"/>
              <a:ea typeface="+mn-ea"/>
              <a:cs typeface="+mn-cs"/>
            </a:endParaRPr>
          </a:p>
        </p:txBody>
      </p:sp>
    </p:spTree>
    <p:extLst>
      <p:ext uri="{BB962C8B-B14F-4D97-AF65-F5344CB8AC3E}">
        <p14:creationId xmlns:p14="http://schemas.microsoft.com/office/powerpoint/2010/main" val="42594310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Times New Roman" pitchFamily="18" charset="0"/>
              <a:ea typeface="+mn-ea"/>
              <a:cs typeface="+mn-cs"/>
            </a:endParaRPr>
          </a:p>
        </p:txBody>
      </p:sp>
      <p:sp>
        <p:nvSpPr>
          <p:cNvPr id="6" name="Footer Placeholder 5"/>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Times New Roman" pitchFamily="18" charset="0"/>
              <a:ea typeface="+mn-ea"/>
              <a:cs typeface="+mn-cs"/>
            </a:endParaRPr>
          </a:p>
        </p:txBody>
      </p:sp>
      <p:sp>
        <p:nvSpPr>
          <p:cNvPr id="7" name="Slide Number Placeholder 6"/>
          <p:cNvSpPr>
            <a:spLocks noGrp="1"/>
          </p:cNvSpPr>
          <p:nvPr>
            <p:ph type="sldNum" sz="quarter" idx="12"/>
          </p:nvPr>
        </p:nvSpPr>
        <p:spPr/>
        <p:txBody>
          <a:bodyPr/>
          <a:lstStyle>
            <a:lvl1pPr>
              <a:defRPr/>
            </a:lvl1pPr>
          </a:lstStyle>
          <a:p>
            <a:pPr algn="r" rtl="0" fontAlgn="base">
              <a:spcBef>
                <a:spcPct val="0"/>
              </a:spcBef>
              <a:spcAft>
                <a:spcPct val="0"/>
              </a:spcAft>
            </a:pPr>
            <a:fld id="{F1FD04F3-D916-4655-B8BD-FAAAA6761A8A}" type="slidenum">
              <a:rPr lang="en-US" sz="1400" kern="1200">
                <a:solidFill>
                  <a:srgbClr val="000000"/>
                </a:solidFill>
                <a:latin typeface="Times New Roman" pitchFamily="18" charset="0"/>
                <a:ea typeface="+mn-ea"/>
                <a:cs typeface="+mn-cs"/>
              </a:rPr>
              <a:pPr algn="r" rtl="0" fontAlgn="base">
                <a:spcBef>
                  <a:spcPct val="0"/>
                </a:spcBef>
                <a:spcAft>
                  <a:spcPct val="0"/>
                </a:spcAft>
              </a:pPr>
              <a:t>‹#›</a:t>
            </a:fld>
            <a:endParaRPr lang="en-US" sz="1400" kern="1200">
              <a:solidFill>
                <a:srgbClr val="000000"/>
              </a:solidFill>
              <a:latin typeface="Times New Roman" pitchFamily="18" charset="0"/>
              <a:ea typeface="+mn-ea"/>
              <a:cs typeface="+mn-cs"/>
            </a:endParaRPr>
          </a:p>
        </p:txBody>
      </p:sp>
    </p:spTree>
    <p:extLst>
      <p:ext uri="{BB962C8B-B14F-4D97-AF65-F5344CB8AC3E}">
        <p14:creationId xmlns:p14="http://schemas.microsoft.com/office/powerpoint/2010/main" val="2959981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Times New Roman" pitchFamily="18" charset="0"/>
              <a:ea typeface="+mn-ea"/>
              <a:cs typeface="+mn-cs"/>
            </a:endParaRPr>
          </a:p>
        </p:txBody>
      </p:sp>
      <p:sp>
        <p:nvSpPr>
          <p:cNvPr id="8" name="Footer Placeholder 7"/>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Times New Roman" pitchFamily="18" charset="0"/>
              <a:ea typeface="+mn-ea"/>
              <a:cs typeface="+mn-cs"/>
            </a:endParaRPr>
          </a:p>
        </p:txBody>
      </p:sp>
      <p:sp>
        <p:nvSpPr>
          <p:cNvPr id="9" name="Slide Number Placeholder 8"/>
          <p:cNvSpPr>
            <a:spLocks noGrp="1"/>
          </p:cNvSpPr>
          <p:nvPr>
            <p:ph type="sldNum" sz="quarter" idx="12"/>
          </p:nvPr>
        </p:nvSpPr>
        <p:spPr/>
        <p:txBody>
          <a:bodyPr/>
          <a:lstStyle>
            <a:lvl1pPr>
              <a:defRPr/>
            </a:lvl1pPr>
          </a:lstStyle>
          <a:p>
            <a:pPr algn="r" rtl="0" fontAlgn="base">
              <a:spcBef>
                <a:spcPct val="0"/>
              </a:spcBef>
              <a:spcAft>
                <a:spcPct val="0"/>
              </a:spcAft>
            </a:pPr>
            <a:fld id="{C17F4CAD-A0BA-43D6-8E5D-DA7B937A10EC}" type="slidenum">
              <a:rPr lang="en-US" sz="1400" kern="1200">
                <a:solidFill>
                  <a:srgbClr val="000000"/>
                </a:solidFill>
                <a:latin typeface="Times New Roman" pitchFamily="18" charset="0"/>
                <a:ea typeface="+mn-ea"/>
                <a:cs typeface="+mn-cs"/>
              </a:rPr>
              <a:pPr algn="r" rtl="0" fontAlgn="base">
                <a:spcBef>
                  <a:spcPct val="0"/>
                </a:spcBef>
                <a:spcAft>
                  <a:spcPct val="0"/>
                </a:spcAft>
              </a:pPr>
              <a:t>‹#›</a:t>
            </a:fld>
            <a:endParaRPr lang="en-US" sz="1400" kern="1200">
              <a:solidFill>
                <a:srgbClr val="000000"/>
              </a:solidFill>
              <a:latin typeface="Times New Roman" pitchFamily="18" charset="0"/>
              <a:ea typeface="+mn-ea"/>
              <a:cs typeface="+mn-cs"/>
            </a:endParaRPr>
          </a:p>
        </p:txBody>
      </p:sp>
    </p:spTree>
    <p:extLst>
      <p:ext uri="{BB962C8B-B14F-4D97-AF65-F5344CB8AC3E}">
        <p14:creationId xmlns:p14="http://schemas.microsoft.com/office/powerpoint/2010/main" val="22879627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Times New Roman" pitchFamily="18" charset="0"/>
              <a:ea typeface="+mn-ea"/>
              <a:cs typeface="+mn-cs"/>
            </a:endParaRPr>
          </a:p>
        </p:txBody>
      </p:sp>
      <p:sp>
        <p:nvSpPr>
          <p:cNvPr id="4" name="Footer Placeholder 3"/>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Times New Roman" pitchFamily="18" charset="0"/>
              <a:ea typeface="+mn-ea"/>
              <a:cs typeface="+mn-cs"/>
            </a:endParaRPr>
          </a:p>
        </p:txBody>
      </p:sp>
      <p:sp>
        <p:nvSpPr>
          <p:cNvPr id="5" name="Slide Number Placeholder 4"/>
          <p:cNvSpPr>
            <a:spLocks noGrp="1"/>
          </p:cNvSpPr>
          <p:nvPr>
            <p:ph type="sldNum" sz="quarter" idx="12"/>
          </p:nvPr>
        </p:nvSpPr>
        <p:spPr/>
        <p:txBody>
          <a:bodyPr/>
          <a:lstStyle>
            <a:lvl1pPr>
              <a:defRPr/>
            </a:lvl1pPr>
          </a:lstStyle>
          <a:p>
            <a:pPr algn="r" rtl="0" fontAlgn="base">
              <a:spcBef>
                <a:spcPct val="0"/>
              </a:spcBef>
              <a:spcAft>
                <a:spcPct val="0"/>
              </a:spcAft>
            </a:pPr>
            <a:fld id="{EBE757AD-F587-4B2D-8818-C1A92A05AED3}" type="slidenum">
              <a:rPr lang="en-US" sz="1400" kern="1200">
                <a:solidFill>
                  <a:srgbClr val="000000"/>
                </a:solidFill>
                <a:latin typeface="Times New Roman" pitchFamily="18" charset="0"/>
                <a:ea typeface="+mn-ea"/>
                <a:cs typeface="+mn-cs"/>
              </a:rPr>
              <a:pPr algn="r" rtl="0" fontAlgn="base">
                <a:spcBef>
                  <a:spcPct val="0"/>
                </a:spcBef>
                <a:spcAft>
                  <a:spcPct val="0"/>
                </a:spcAft>
              </a:pPr>
              <a:t>‹#›</a:t>
            </a:fld>
            <a:endParaRPr lang="en-US" sz="1400" kern="1200">
              <a:solidFill>
                <a:srgbClr val="000000"/>
              </a:solidFill>
              <a:latin typeface="Times New Roman" pitchFamily="18" charset="0"/>
              <a:ea typeface="+mn-ea"/>
              <a:cs typeface="+mn-cs"/>
            </a:endParaRPr>
          </a:p>
        </p:txBody>
      </p:sp>
    </p:spTree>
    <p:extLst>
      <p:ext uri="{BB962C8B-B14F-4D97-AF65-F5344CB8AC3E}">
        <p14:creationId xmlns:p14="http://schemas.microsoft.com/office/powerpoint/2010/main" val="10323769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Times New Roman" pitchFamily="18" charset="0"/>
              <a:ea typeface="+mn-ea"/>
              <a:cs typeface="+mn-cs"/>
            </a:endParaRPr>
          </a:p>
        </p:txBody>
      </p:sp>
      <p:sp>
        <p:nvSpPr>
          <p:cNvPr id="3" name="Footer Placeholder 2"/>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Times New Roman" pitchFamily="18" charset="0"/>
              <a:ea typeface="+mn-ea"/>
              <a:cs typeface="+mn-cs"/>
            </a:endParaRPr>
          </a:p>
        </p:txBody>
      </p:sp>
      <p:sp>
        <p:nvSpPr>
          <p:cNvPr id="4" name="Slide Number Placeholder 3"/>
          <p:cNvSpPr>
            <a:spLocks noGrp="1"/>
          </p:cNvSpPr>
          <p:nvPr>
            <p:ph type="sldNum" sz="quarter" idx="12"/>
          </p:nvPr>
        </p:nvSpPr>
        <p:spPr/>
        <p:txBody>
          <a:bodyPr/>
          <a:lstStyle>
            <a:lvl1pPr>
              <a:defRPr/>
            </a:lvl1pPr>
          </a:lstStyle>
          <a:p>
            <a:pPr algn="r" rtl="0" fontAlgn="base">
              <a:spcBef>
                <a:spcPct val="0"/>
              </a:spcBef>
              <a:spcAft>
                <a:spcPct val="0"/>
              </a:spcAft>
            </a:pPr>
            <a:fld id="{5D948441-22CB-4958-B66E-36D1DC72531C}" type="slidenum">
              <a:rPr lang="en-US" sz="1400" kern="1200">
                <a:solidFill>
                  <a:srgbClr val="000000"/>
                </a:solidFill>
                <a:latin typeface="Times New Roman" pitchFamily="18" charset="0"/>
                <a:ea typeface="+mn-ea"/>
                <a:cs typeface="+mn-cs"/>
              </a:rPr>
              <a:pPr algn="r" rtl="0" fontAlgn="base">
                <a:spcBef>
                  <a:spcPct val="0"/>
                </a:spcBef>
                <a:spcAft>
                  <a:spcPct val="0"/>
                </a:spcAft>
              </a:pPr>
              <a:t>‹#›</a:t>
            </a:fld>
            <a:endParaRPr lang="en-US" sz="1400" kern="1200">
              <a:solidFill>
                <a:srgbClr val="000000"/>
              </a:solidFill>
              <a:latin typeface="Times New Roman" pitchFamily="18" charset="0"/>
              <a:ea typeface="+mn-ea"/>
              <a:cs typeface="+mn-cs"/>
            </a:endParaRPr>
          </a:p>
        </p:txBody>
      </p:sp>
    </p:spTree>
    <p:extLst>
      <p:ext uri="{BB962C8B-B14F-4D97-AF65-F5344CB8AC3E}">
        <p14:creationId xmlns:p14="http://schemas.microsoft.com/office/powerpoint/2010/main" val="32200716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Times New Roman" pitchFamily="18" charset="0"/>
              <a:ea typeface="+mn-ea"/>
              <a:cs typeface="+mn-cs"/>
            </a:endParaRPr>
          </a:p>
        </p:txBody>
      </p:sp>
      <p:sp>
        <p:nvSpPr>
          <p:cNvPr id="6" name="Footer Placeholder 5"/>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Times New Roman" pitchFamily="18" charset="0"/>
              <a:ea typeface="+mn-ea"/>
              <a:cs typeface="+mn-cs"/>
            </a:endParaRPr>
          </a:p>
        </p:txBody>
      </p:sp>
      <p:sp>
        <p:nvSpPr>
          <p:cNvPr id="7" name="Slide Number Placeholder 6"/>
          <p:cNvSpPr>
            <a:spLocks noGrp="1"/>
          </p:cNvSpPr>
          <p:nvPr>
            <p:ph type="sldNum" sz="quarter" idx="12"/>
          </p:nvPr>
        </p:nvSpPr>
        <p:spPr/>
        <p:txBody>
          <a:bodyPr/>
          <a:lstStyle>
            <a:lvl1pPr>
              <a:defRPr/>
            </a:lvl1pPr>
          </a:lstStyle>
          <a:p>
            <a:pPr algn="r" rtl="0" fontAlgn="base">
              <a:spcBef>
                <a:spcPct val="0"/>
              </a:spcBef>
              <a:spcAft>
                <a:spcPct val="0"/>
              </a:spcAft>
            </a:pPr>
            <a:fld id="{64227685-BDB7-4C8C-9C02-B70AC21AF168}" type="slidenum">
              <a:rPr lang="en-US" sz="1400" kern="1200">
                <a:solidFill>
                  <a:srgbClr val="000000"/>
                </a:solidFill>
                <a:latin typeface="Times New Roman" pitchFamily="18" charset="0"/>
                <a:ea typeface="+mn-ea"/>
                <a:cs typeface="+mn-cs"/>
              </a:rPr>
              <a:pPr algn="r" rtl="0" fontAlgn="base">
                <a:spcBef>
                  <a:spcPct val="0"/>
                </a:spcBef>
                <a:spcAft>
                  <a:spcPct val="0"/>
                </a:spcAft>
              </a:pPr>
              <a:t>‹#›</a:t>
            </a:fld>
            <a:endParaRPr lang="en-US" sz="1400" kern="1200">
              <a:solidFill>
                <a:srgbClr val="000000"/>
              </a:solidFill>
              <a:latin typeface="Times New Roman" pitchFamily="18" charset="0"/>
              <a:ea typeface="+mn-ea"/>
              <a:cs typeface="+mn-cs"/>
            </a:endParaRPr>
          </a:p>
        </p:txBody>
      </p:sp>
    </p:spTree>
    <p:extLst>
      <p:ext uri="{BB962C8B-B14F-4D97-AF65-F5344CB8AC3E}">
        <p14:creationId xmlns:p14="http://schemas.microsoft.com/office/powerpoint/2010/main" val="817979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Times New Roman" pitchFamily="18" charset="0"/>
              <a:ea typeface="+mn-ea"/>
              <a:cs typeface="Arial"/>
            </a:endParaRPr>
          </a:p>
        </p:txBody>
      </p:sp>
      <p:sp>
        <p:nvSpPr>
          <p:cNvPr id="5" name="Footer Placeholder 4"/>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Times New Roman" pitchFamily="18" charset="0"/>
              <a:ea typeface="+mn-ea"/>
              <a:cs typeface="Arial"/>
            </a:endParaRPr>
          </a:p>
        </p:txBody>
      </p:sp>
      <p:sp>
        <p:nvSpPr>
          <p:cNvPr id="6" name="Slide Number Placeholder 5"/>
          <p:cNvSpPr>
            <a:spLocks noGrp="1"/>
          </p:cNvSpPr>
          <p:nvPr>
            <p:ph type="sldNum" sz="quarter" idx="12"/>
          </p:nvPr>
        </p:nvSpPr>
        <p:spPr/>
        <p:txBody>
          <a:bodyPr/>
          <a:lstStyle>
            <a:lvl1pPr>
              <a:defRPr/>
            </a:lvl1pPr>
          </a:lstStyle>
          <a:p>
            <a:pPr algn="r" rtl="0" fontAlgn="base">
              <a:spcBef>
                <a:spcPct val="0"/>
              </a:spcBef>
              <a:spcAft>
                <a:spcPct val="0"/>
              </a:spcAft>
            </a:pPr>
            <a:fld id="{E0F67FDE-A842-4DF9-AFA0-6C0282BF2D5D}" type="slidenum">
              <a:rPr lang="en-US" sz="1400" kern="1200">
                <a:solidFill>
                  <a:srgbClr val="000000"/>
                </a:solidFill>
                <a:latin typeface="Times New Roman" pitchFamily="18" charset="0"/>
                <a:ea typeface="+mn-ea"/>
                <a:cs typeface="Arial"/>
              </a:rPr>
              <a:pPr algn="r" rtl="0" fontAlgn="base">
                <a:spcBef>
                  <a:spcPct val="0"/>
                </a:spcBef>
                <a:spcAft>
                  <a:spcPct val="0"/>
                </a:spcAft>
              </a:pPr>
              <a:t>‹#›</a:t>
            </a:fld>
            <a:endParaRPr lang="en-US" sz="1400" kern="1200">
              <a:solidFill>
                <a:srgbClr val="000000"/>
              </a:solidFill>
              <a:latin typeface="Times New Roman" pitchFamily="18" charset="0"/>
              <a:ea typeface="+mn-ea"/>
              <a:cs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Times New Roman" pitchFamily="18" charset="0"/>
              <a:ea typeface="+mn-ea"/>
              <a:cs typeface="+mn-cs"/>
            </a:endParaRPr>
          </a:p>
        </p:txBody>
      </p:sp>
      <p:sp>
        <p:nvSpPr>
          <p:cNvPr id="6" name="Footer Placeholder 5"/>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Times New Roman" pitchFamily="18" charset="0"/>
              <a:ea typeface="+mn-ea"/>
              <a:cs typeface="+mn-cs"/>
            </a:endParaRPr>
          </a:p>
        </p:txBody>
      </p:sp>
      <p:sp>
        <p:nvSpPr>
          <p:cNvPr id="7" name="Slide Number Placeholder 6"/>
          <p:cNvSpPr>
            <a:spLocks noGrp="1"/>
          </p:cNvSpPr>
          <p:nvPr>
            <p:ph type="sldNum" sz="quarter" idx="12"/>
          </p:nvPr>
        </p:nvSpPr>
        <p:spPr/>
        <p:txBody>
          <a:bodyPr/>
          <a:lstStyle>
            <a:lvl1pPr>
              <a:defRPr/>
            </a:lvl1pPr>
          </a:lstStyle>
          <a:p>
            <a:pPr algn="r" rtl="0" fontAlgn="base">
              <a:spcBef>
                <a:spcPct val="0"/>
              </a:spcBef>
              <a:spcAft>
                <a:spcPct val="0"/>
              </a:spcAft>
            </a:pPr>
            <a:fld id="{C84D6108-539C-4604-81A8-C3044FF12E7E}" type="slidenum">
              <a:rPr lang="en-US" sz="1400" kern="1200">
                <a:solidFill>
                  <a:srgbClr val="000000"/>
                </a:solidFill>
                <a:latin typeface="Times New Roman" pitchFamily="18" charset="0"/>
                <a:ea typeface="+mn-ea"/>
                <a:cs typeface="+mn-cs"/>
              </a:rPr>
              <a:pPr algn="r" rtl="0" fontAlgn="base">
                <a:spcBef>
                  <a:spcPct val="0"/>
                </a:spcBef>
                <a:spcAft>
                  <a:spcPct val="0"/>
                </a:spcAft>
              </a:pPr>
              <a:t>‹#›</a:t>
            </a:fld>
            <a:endParaRPr lang="en-US" sz="1400" kern="1200">
              <a:solidFill>
                <a:srgbClr val="000000"/>
              </a:solidFill>
              <a:latin typeface="Times New Roman" pitchFamily="18" charset="0"/>
              <a:ea typeface="+mn-ea"/>
              <a:cs typeface="+mn-cs"/>
            </a:endParaRPr>
          </a:p>
        </p:txBody>
      </p:sp>
    </p:spTree>
    <p:extLst>
      <p:ext uri="{BB962C8B-B14F-4D97-AF65-F5344CB8AC3E}">
        <p14:creationId xmlns:p14="http://schemas.microsoft.com/office/powerpoint/2010/main" val="20557868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Times New Roman" pitchFamily="18" charset="0"/>
              <a:ea typeface="+mn-ea"/>
              <a:cs typeface="+mn-cs"/>
            </a:endParaRPr>
          </a:p>
        </p:txBody>
      </p:sp>
      <p:sp>
        <p:nvSpPr>
          <p:cNvPr id="5" name="Footer Placeholder 4"/>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Times New Roman" pitchFamily="18" charset="0"/>
              <a:ea typeface="+mn-ea"/>
              <a:cs typeface="+mn-cs"/>
            </a:endParaRPr>
          </a:p>
        </p:txBody>
      </p:sp>
      <p:sp>
        <p:nvSpPr>
          <p:cNvPr id="6" name="Slide Number Placeholder 5"/>
          <p:cNvSpPr>
            <a:spLocks noGrp="1"/>
          </p:cNvSpPr>
          <p:nvPr>
            <p:ph type="sldNum" sz="quarter" idx="12"/>
          </p:nvPr>
        </p:nvSpPr>
        <p:spPr/>
        <p:txBody>
          <a:bodyPr/>
          <a:lstStyle>
            <a:lvl1pPr>
              <a:defRPr/>
            </a:lvl1pPr>
          </a:lstStyle>
          <a:p>
            <a:pPr algn="r" rtl="0" fontAlgn="base">
              <a:spcBef>
                <a:spcPct val="0"/>
              </a:spcBef>
              <a:spcAft>
                <a:spcPct val="0"/>
              </a:spcAft>
            </a:pPr>
            <a:fld id="{5D680A20-A048-4979-899E-8D991CD047C3}" type="slidenum">
              <a:rPr lang="en-US" sz="1400" kern="1200">
                <a:solidFill>
                  <a:srgbClr val="000000"/>
                </a:solidFill>
                <a:latin typeface="Times New Roman" pitchFamily="18" charset="0"/>
                <a:ea typeface="+mn-ea"/>
                <a:cs typeface="+mn-cs"/>
              </a:rPr>
              <a:pPr algn="r" rtl="0" fontAlgn="base">
                <a:spcBef>
                  <a:spcPct val="0"/>
                </a:spcBef>
                <a:spcAft>
                  <a:spcPct val="0"/>
                </a:spcAft>
              </a:pPr>
              <a:t>‹#›</a:t>
            </a:fld>
            <a:endParaRPr lang="en-US" sz="1400" kern="1200">
              <a:solidFill>
                <a:srgbClr val="000000"/>
              </a:solidFill>
              <a:latin typeface="Times New Roman" pitchFamily="18" charset="0"/>
              <a:ea typeface="+mn-ea"/>
              <a:cs typeface="+mn-cs"/>
            </a:endParaRPr>
          </a:p>
        </p:txBody>
      </p:sp>
    </p:spTree>
    <p:extLst>
      <p:ext uri="{BB962C8B-B14F-4D97-AF65-F5344CB8AC3E}">
        <p14:creationId xmlns:p14="http://schemas.microsoft.com/office/powerpoint/2010/main" val="364568048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Times New Roman" pitchFamily="18" charset="0"/>
              <a:ea typeface="+mn-ea"/>
              <a:cs typeface="+mn-cs"/>
            </a:endParaRPr>
          </a:p>
        </p:txBody>
      </p:sp>
      <p:sp>
        <p:nvSpPr>
          <p:cNvPr id="5" name="Footer Placeholder 4"/>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Times New Roman" pitchFamily="18" charset="0"/>
              <a:ea typeface="+mn-ea"/>
              <a:cs typeface="+mn-cs"/>
            </a:endParaRPr>
          </a:p>
        </p:txBody>
      </p:sp>
      <p:sp>
        <p:nvSpPr>
          <p:cNvPr id="6" name="Slide Number Placeholder 5"/>
          <p:cNvSpPr>
            <a:spLocks noGrp="1"/>
          </p:cNvSpPr>
          <p:nvPr>
            <p:ph type="sldNum" sz="quarter" idx="12"/>
          </p:nvPr>
        </p:nvSpPr>
        <p:spPr/>
        <p:txBody>
          <a:bodyPr/>
          <a:lstStyle>
            <a:lvl1pPr>
              <a:defRPr/>
            </a:lvl1pPr>
          </a:lstStyle>
          <a:p>
            <a:pPr algn="r" rtl="0" fontAlgn="base">
              <a:spcBef>
                <a:spcPct val="0"/>
              </a:spcBef>
              <a:spcAft>
                <a:spcPct val="0"/>
              </a:spcAft>
            </a:pPr>
            <a:fld id="{7E08AAFC-59A0-46DE-A397-E1A8BB14E37A}" type="slidenum">
              <a:rPr lang="en-US" sz="1400" kern="1200">
                <a:solidFill>
                  <a:srgbClr val="000000"/>
                </a:solidFill>
                <a:latin typeface="Times New Roman" pitchFamily="18" charset="0"/>
                <a:ea typeface="+mn-ea"/>
                <a:cs typeface="+mn-cs"/>
              </a:rPr>
              <a:pPr algn="r" rtl="0" fontAlgn="base">
                <a:spcBef>
                  <a:spcPct val="0"/>
                </a:spcBef>
                <a:spcAft>
                  <a:spcPct val="0"/>
                </a:spcAft>
              </a:pPr>
              <a:t>‹#›</a:t>
            </a:fld>
            <a:endParaRPr lang="en-US" sz="1400" kern="1200">
              <a:solidFill>
                <a:srgbClr val="000000"/>
              </a:solidFill>
              <a:latin typeface="Times New Roman" pitchFamily="18" charset="0"/>
              <a:ea typeface="+mn-ea"/>
              <a:cs typeface="+mn-cs"/>
            </a:endParaRPr>
          </a:p>
        </p:txBody>
      </p:sp>
    </p:spTree>
    <p:extLst>
      <p:ext uri="{BB962C8B-B14F-4D97-AF65-F5344CB8AC3E}">
        <p14:creationId xmlns:p14="http://schemas.microsoft.com/office/powerpoint/2010/main" val="24410043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lgn="l" rtl="0" eaLnBrk="0" fontAlgn="base" hangingPunct="0">
              <a:spcBef>
                <a:spcPct val="0"/>
              </a:spcBef>
              <a:spcAft>
                <a:spcPct val="0"/>
              </a:spcAft>
            </a:pPr>
            <a:endParaRPr lang="en-US" sz="1400" kern="1200">
              <a:solidFill>
                <a:srgbClr val="000000"/>
              </a:solidFill>
              <a:latin typeface="Times New Roman" pitchFamily="18" charset="0"/>
              <a:ea typeface="+mn-ea"/>
              <a:cs typeface="+mn-cs"/>
            </a:endParaRPr>
          </a:p>
        </p:txBody>
      </p:sp>
      <p:sp>
        <p:nvSpPr>
          <p:cNvPr id="5" name="Footer Placeholder 4"/>
          <p:cNvSpPr>
            <a:spLocks noGrp="1"/>
          </p:cNvSpPr>
          <p:nvPr>
            <p:ph type="ftr" sz="quarter" idx="11"/>
          </p:nvPr>
        </p:nvSpPr>
        <p:spPr/>
        <p:txBody>
          <a:bodyPr/>
          <a:lstStyle>
            <a:lvl1pPr>
              <a:defRPr/>
            </a:lvl1pPr>
          </a:lstStyle>
          <a:p>
            <a:pPr algn="ctr" rtl="0" eaLnBrk="0" fontAlgn="base" hangingPunct="0">
              <a:spcBef>
                <a:spcPct val="0"/>
              </a:spcBef>
              <a:spcAft>
                <a:spcPct val="0"/>
              </a:spcAft>
            </a:pPr>
            <a:endParaRPr lang="en-US" sz="1400" kern="1200">
              <a:solidFill>
                <a:srgbClr val="000000"/>
              </a:solidFill>
              <a:latin typeface="Times New Roman" pitchFamily="18" charset="0"/>
              <a:ea typeface="+mn-ea"/>
              <a:cs typeface="+mn-cs"/>
            </a:endParaRPr>
          </a:p>
        </p:txBody>
      </p:sp>
      <p:sp>
        <p:nvSpPr>
          <p:cNvPr id="6" name="Slide Number Placeholder 5"/>
          <p:cNvSpPr>
            <a:spLocks noGrp="1"/>
          </p:cNvSpPr>
          <p:nvPr>
            <p:ph type="sldNum" sz="quarter" idx="12"/>
          </p:nvPr>
        </p:nvSpPr>
        <p:spPr/>
        <p:txBody>
          <a:bodyPr/>
          <a:lstStyle>
            <a:lvl1pPr>
              <a:defRPr/>
            </a:lvl1pPr>
          </a:lstStyle>
          <a:p>
            <a:pPr algn="r" rtl="0" eaLnBrk="0" fontAlgn="base" hangingPunct="0">
              <a:spcBef>
                <a:spcPct val="0"/>
              </a:spcBef>
              <a:spcAft>
                <a:spcPct val="0"/>
              </a:spcAft>
            </a:pPr>
            <a:fld id="{E37D4E97-A8BC-45F3-8B44-27483E2F348A}" type="slidenum">
              <a:rPr lang="en-US" sz="1400" kern="1200">
                <a:solidFill>
                  <a:srgbClr val="000000"/>
                </a:solidFill>
                <a:latin typeface="Times New Roman" pitchFamily="18" charset="0"/>
                <a:ea typeface="+mn-ea"/>
                <a:cs typeface="+mn-cs"/>
              </a:rPr>
              <a:pPr algn="r" rtl="0" eaLnBrk="0" fontAlgn="base" hangingPunct="0">
                <a:spcBef>
                  <a:spcPct val="0"/>
                </a:spcBef>
                <a:spcAft>
                  <a:spcPct val="0"/>
                </a:spcAft>
              </a:pPr>
              <a:t>‹#›</a:t>
            </a:fld>
            <a:endParaRPr lang="en-US" sz="1400" kern="1200">
              <a:solidFill>
                <a:srgbClr val="000000"/>
              </a:solidFill>
              <a:latin typeface="Times New Roman" pitchFamily="18" charset="0"/>
              <a:ea typeface="+mn-ea"/>
              <a:cs typeface="+mn-cs"/>
            </a:endParaRPr>
          </a:p>
        </p:txBody>
      </p:sp>
    </p:spTree>
    <p:extLst>
      <p:ext uri="{BB962C8B-B14F-4D97-AF65-F5344CB8AC3E}">
        <p14:creationId xmlns:p14="http://schemas.microsoft.com/office/powerpoint/2010/main" val="89082246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lgn="l" rtl="0" eaLnBrk="0" fontAlgn="base" hangingPunct="0">
              <a:spcBef>
                <a:spcPct val="0"/>
              </a:spcBef>
              <a:spcAft>
                <a:spcPct val="0"/>
              </a:spcAft>
            </a:pPr>
            <a:endParaRPr lang="en-US" sz="1400" kern="1200">
              <a:solidFill>
                <a:srgbClr val="000000"/>
              </a:solidFill>
              <a:latin typeface="Times New Roman" pitchFamily="18" charset="0"/>
              <a:ea typeface="+mn-ea"/>
              <a:cs typeface="+mn-cs"/>
            </a:endParaRPr>
          </a:p>
        </p:txBody>
      </p:sp>
      <p:sp>
        <p:nvSpPr>
          <p:cNvPr id="5" name="Footer Placeholder 4"/>
          <p:cNvSpPr>
            <a:spLocks noGrp="1"/>
          </p:cNvSpPr>
          <p:nvPr>
            <p:ph type="ftr" sz="quarter" idx="11"/>
          </p:nvPr>
        </p:nvSpPr>
        <p:spPr/>
        <p:txBody>
          <a:bodyPr/>
          <a:lstStyle>
            <a:lvl1pPr>
              <a:defRPr/>
            </a:lvl1pPr>
          </a:lstStyle>
          <a:p>
            <a:pPr algn="ctr" rtl="0" eaLnBrk="0" fontAlgn="base" hangingPunct="0">
              <a:spcBef>
                <a:spcPct val="0"/>
              </a:spcBef>
              <a:spcAft>
                <a:spcPct val="0"/>
              </a:spcAft>
            </a:pPr>
            <a:endParaRPr lang="en-US" sz="1400" kern="1200">
              <a:solidFill>
                <a:srgbClr val="000000"/>
              </a:solidFill>
              <a:latin typeface="Times New Roman" pitchFamily="18" charset="0"/>
              <a:ea typeface="+mn-ea"/>
              <a:cs typeface="+mn-cs"/>
            </a:endParaRPr>
          </a:p>
        </p:txBody>
      </p:sp>
      <p:sp>
        <p:nvSpPr>
          <p:cNvPr id="6" name="Slide Number Placeholder 5"/>
          <p:cNvSpPr>
            <a:spLocks noGrp="1"/>
          </p:cNvSpPr>
          <p:nvPr>
            <p:ph type="sldNum" sz="quarter" idx="12"/>
          </p:nvPr>
        </p:nvSpPr>
        <p:spPr/>
        <p:txBody>
          <a:bodyPr/>
          <a:lstStyle>
            <a:lvl1pPr>
              <a:defRPr/>
            </a:lvl1pPr>
          </a:lstStyle>
          <a:p>
            <a:pPr algn="r" rtl="0" eaLnBrk="0" fontAlgn="base" hangingPunct="0">
              <a:spcBef>
                <a:spcPct val="0"/>
              </a:spcBef>
              <a:spcAft>
                <a:spcPct val="0"/>
              </a:spcAft>
            </a:pPr>
            <a:fld id="{7CDBC1D0-D44A-4B84-93F0-18263C63FC67}" type="slidenum">
              <a:rPr lang="en-US" sz="1400" kern="1200">
                <a:solidFill>
                  <a:srgbClr val="000000"/>
                </a:solidFill>
                <a:latin typeface="Times New Roman" pitchFamily="18" charset="0"/>
                <a:ea typeface="+mn-ea"/>
                <a:cs typeface="+mn-cs"/>
              </a:rPr>
              <a:pPr algn="r" rtl="0" eaLnBrk="0" fontAlgn="base" hangingPunct="0">
                <a:spcBef>
                  <a:spcPct val="0"/>
                </a:spcBef>
                <a:spcAft>
                  <a:spcPct val="0"/>
                </a:spcAft>
              </a:pPr>
              <a:t>‹#›</a:t>
            </a:fld>
            <a:endParaRPr lang="en-US" sz="1400" kern="1200">
              <a:solidFill>
                <a:srgbClr val="000000"/>
              </a:solidFill>
              <a:latin typeface="Times New Roman" pitchFamily="18" charset="0"/>
              <a:ea typeface="+mn-ea"/>
              <a:cs typeface="+mn-cs"/>
            </a:endParaRPr>
          </a:p>
        </p:txBody>
      </p:sp>
    </p:spTree>
    <p:extLst>
      <p:ext uri="{BB962C8B-B14F-4D97-AF65-F5344CB8AC3E}">
        <p14:creationId xmlns:p14="http://schemas.microsoft.com/office/powerpoint/2010/main" val="103580858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lgn="l" rtl="0" eaLnBrk="0" fontAlgn="base" hangingPunct="0">
              <a:spcBef>
                <a:spcPct val="0"/>
              </a:spcBef>
              <a:spcAft>
                <a:spcPct val="0"/>
              </a:spcAft>
            </a:pPr>
            <a:endParaRPr lang="en-US" sz="1400" kern="1200">
              <a:solidFill>
                <a:srgbClr val="000000"/>
              </a:solidFill>
              <a:latin typeface="Times New Roman" pitchFamily="18" charset="0"/>
              <a:ea typeface="+mn-ea"/>
              <a:cs typeface="+mn-cs"/>
            </a:endParaRPr>
          </a:p>
        </p:txBody>
      </p:sp>
      <p:sp>
        <p:nvSpPr>
          <p:cNvPr id="5" name="Footer Placeholder 4"/>
          <p:cNvSpPr>
            <a:spLocks noGrp="1"/>
          </p:cNvSpPr>
          <p:nvPr>
            <p:ph type="ftr" sz="quarter" idx="11"/>
          </p:nvPr>
        </p:nvSpPr>
        <p:spPr/>
        <p:txBody>
          <a:bodyPr/>
          <a:lstStyle>
            <a:lvl1pPr>
              <a:defRPr/>
            </a:lvl1pPr>
          </a:lstStyle>
          <a:p>
            <a:pPr algn="ctr" rtl="0" eaLnBrk="0" fontAlgn="base" hangingPunct="0">
              <a:spcBef>
                <a:spcPct val="0"/>
              </a:spcBef>
              <a:spcAft>
                <a:spcPct val="0"/>
              </a:spcAft>
            </a:pPr>
            <a:endParaRPr lang="en-US" sz="1400" kern="1200">
              <a:solidFill>
                <a:srgbClr val="000000"/>
              </a:solidFill>
              <a:latin typeface="Times New Roman" pitchFamily="18" charset="0"/>
              <a:ea typeface="+mn-ea"/>
              <a:cs typeface="+mn-cs"/>
            </a:endParaRPr>
          </a:p>
        </p:txBody>
      </p:sp>
      <p:sp>
        <p:nvSpPr>
          <p:cNvPr id="6" name="Slide Number Placeholder 5"/>
          <p:cNvSpPr>
            <a:spLocks noGrp="1"/>
          </p:cNvSpPr>
          <p:nvPr>
            <p:ph type="sldNum" sz="quarter" idx="12"/>
          </p:nvPr>
        </p:nvSpPr>
        <p:spPr/>
        <p:txBody>
          <a:bodyPr/>
          <a:lstStyle>
            <a:lvl1pPr>
              <a:defRPr/>
            </a:lvl1pPr>
          </a:lstStyle>
          <a:p>
            <a:pPr algn="r" rtl="0" eaLnBrk="0" fontAlgn="base" hangingPunct="0">
              <a:spcBef>
                <a:spcPct val="0"/>
              </a:spcBef>
              <a:spcAft>
                <a:spcPct val="0"/>
              </a:spcAft>
            </a:pPr>
            <a:fld id="{015F7868-DAF4-4237-8EE4-24A47FA301F5}" type="slidenum">
              <a:rPr lang="en-US" sz="1400" kern="1200">
                <a:solidFill>
                  <a:srgbClr val="000000"/>
                </a:solidFill>
                <a:latin typeface="Times New Roman" pitchFamily="18" charset="0"/>
                <a:ea typeface="+mn-ea"/>
                <a:cs typeface="+mn-cs"/>
              </a:rPr>
              <a:pPr algn="r" rtl="0" eaLnBrk="0" fontAlgn="base" hangingPunct="0">
                <a:spcBef>
                  <a:spcPct val="0"/>
                </a:spcBef>
                <a:spcAft>
                  <a:spcPct val="0"/>
                </a:spcAft>
              </a:pPr>
              <a:t>‹#›</a:t>
            </a:fld>
            <a:endParaRPr lang="en-US" sz="1400" kern="1200">
              <a:solidFill>
                <a:srgbClr val="000000"/>
              </a:solidFill>
              <a:latin typeface="Times New Roman" pitchFamily="18" charset="0"/>
              <a:ea typeface="+mn-ea"/>
              <a:cs typeface="+mn-cs"/>
            </a:endParaRPr>
          </a:p>
        </p:txBody>
      </p:sp>
    </p:spTree>
    <p:extLst>
      <p:ext uri="{BB962C8B-B14F-4D97-AF65-F5344CB8AC3E}">
        <p14:creationId xmlns:p14="http://schemas.microsoft.com/office/powerpoint/2010/main" val="373969742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371600"/>
            <a:ext cx="3810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71600"/>
            <a:ext cx="3810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pPr algn="l" rtl="0" eaLnBrk="0" fontAlgn="base" hangingPunct="0">
              <a:spcBef>
                <a:spcPct val="0"/>
              </a:spcBef>
              <a:spcAft>
                <a:spcPct val="0"/>
              </a:spcAft>
            </a:pPr>
            <a:endParaRPr lang="en-US" sz="1400" kern="1200">
              <a:solidFill>
                <a:srgbClr val="000000"/>
              </a:solidFill>
              <a:latin typeface="Times New Roman" pitchFamily="18" charset="0"/>
              <a:ea typeface="+mn-ea"/>
              <a:cs typeface="+mn-cs"/>
            </a:endParaRPr>
          </a:p>
        </p:txBody>
      </p:sp>
      <p:sp>
        <p:nvSpPr>
          <p:cNvPr id="6" name="Footer Placeholder 5"/>
          <p:cNvSpPr>
            <a:spLocks noGrp="1"/>
          </p:cNvSpPr>
          <p:nvPr>
            <p:ph type="ftr" sz="quarter" idx="11"/>
          </p:nvPr>
        </p:nvSpPr>
        <p:spPr/>
        <p:txBody>
          <a:bodyPr/>
          <a:lstStyle>
            <a:lvl1pPr>
              <a:defRPr/>
            </a:lvl1pPr>
          </a:lstStyle>
          <a:p>
            <a:pPr algn="ctr" rtl="0" eaLnBrk="0" fontAlgn="base" hangingPunct="0">
              <a:spcBef>
                <a:spcPct val="0"/>
              </a:spcBef>
              <a:spcAft>
                <a:spcPct val="0"/>
              </a:spcAft>
            </a:pPr>
            <a:endParaRPr lang="en-US" sz="1400" kern="1200">
              <a:solidFill>
                <a:srgbClr val="000000"/>
              </a:solidFill>
              <a:latin typeface="Times New Roman" pitchFamily="18" charset="0"/>
              <a:ea typeface="+mn-ea"/>
              <a:cs typeface="+mn-cs"/>
            </a:endParaRPr>
          </a:p>
        </p:txBody>
      </p:sp>
      <p:sp>
        <p:nvSpPr>
          <p:cNvPr id="7" name="Slide Number Placeholder 6"/>
          <p:cNvSpPr>
            <a:spLocks noGrp="1"/>
          </p:cNvSpPr>
          <p:nvPr>
            <p:ph type="sldNum" sz="quarter" idx="12"/>
          </p:nvPr>
        </p:nvSpPr>
        <p:spPr/>
        <p:txBody>
          <a:bodyPr/>
          <a:lstStyle>
            <a:lvl1pPr>
              <a:defRPr/>
            </a:lvl1pPr>
          </a:lstStyle>
          <a:p>
            <a:pPr algn="r" rtl="0" eaLnBrk="0" fontAlgn="base" hangingPunct="0">
              <a:spcBef>
                <a:spcPct val="0"/>
              </a:spcBef>
              <a:spcAft>
                <a:spcPct val="0"/>
              </a:spcAft>
            </a:pPr>
            <a:fld id="{E9FC8414-BC69-4379-91CB-94BA25BBE2B6}" type="slidenum">
              <a:rPr lang="en-US" sz="1400" kern="1200">
                <a:solidFill>
                  <a:srgbClr val="000000"/>
                </a:solidFill>
                <a:latin typeface="Times New Roman" pitchFamily="18" charset="0"/>
                <a:ea typeface="+mn-ea"/>
                <a:cs typeface="+mn-cs"/>
              </a:rPr>
              <a:pPr algn="r" rtl="0" eaLnBrk="0" fontAlgn="base" hangingPunct="0">
                <a:spcBef>
                  <a:spcPct val="0"/>
                </a:spcBef>
                <a:spcAft>
                  <a:spcPct val="0"/>
                </a:spcAft>
              </a:pPr>
              <a:t>‹#›</a:t>
            </a:fld>
            <a:endParaRPr lang="en-US" sz="1400" kern="1200">
              <a:solidFill>
                <a:srgbClr val="000000"/>
              </a:solidFill>
              <a:latin typeface="Times New Roman" pitchFamily="18" charset="0"/>
              <a:ea typeface="+mn-ea"/>
              <a:cs typeface="+mn-cs"/>
            </a:endParaRPr>
          </a:p>
        </p:txBody>
      </p:sp>
    </p:spTree>
    <p:extLst>
      <p:ext uri="{BB962C8B-B14F-4D97-AF65-F5344CB8AC3E}">
        <p14:creationId xmlns:p14="http://schemas.microsoft.com/office/powerpoint/2010/main" val="31634855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pPr algn="l" rtl="0" eaLnBrk="0" fontAlgn="base" hangingPunct="0">
              <a:spcBef>
                <a:spcPct val="0"/>
              </a:spcBef>
              <a:spcAft>
                <a:spcPct val="0"/>
              </a:spcAft>
            </a:pPr>
            <a:endParaRPr lang="en-US" sz="1400" kern="1200">
              <a:solidFill>
                <a:srgbClr val="000000"/>
              </a:solidFill>
              <a:latin typeface="Times New Roman" pitchFamily="18" charset="0"/>
              <a:ea typeface="+mn-ea"/>
              <a:cs typeface="+mn-cs"/>
            </a:endParaRPr>
          </a:p>
        </p:txBody>
      </p:sp>
      <p:sp>
        <p:nvSpPr>
          <p:cNvPr id="8" name="Footer Placeholder 7"/>
          <p:cNvSpPr>
            <a:spLocks noGrp="1"/>
          </p:cNvSpPr>
          <p:nvPr>
            <p:ph type="ftr" sz="quarter" idx="11"/>
          </p:nvPr>
        </p:nvSpPr>
        <p:spPr/>
        <p:txBody>
          <a:bodyPr/>
          <a:lstStyle>
            <a:lvl1pPr>
              <a:defRPr/>
            </a:lvl1pPr>
          </a:lstStyle>
          <a:p>
            <a:pPr algn="ctr" rtl="0" eaLnBrk="0" fontAlgn="base" hangingPunct="0">
              <a:spcBef>
                <a:spcPct val="0"/>
              </a:spcBef>
              <a:spcAft>
                <a:spcPct val="0"/>
              </a:spcAft>
            </a:pPr>
            <a:endParaRPr lang="en-US" sz="1400" kern="1200">
              <a:solidFill>
                <a:srgbClr val="000000"/>
              </a:solidFill>
              <a:latin typeface="Times New Roman" pitchFamily="18" charset="0"/>
              <a:ea typeface="+mn-ea"/>
              <a:cs typeface="+mn-cs"/>
            </a:endParaRPr>
          </a:p>
        </p:txBody>
      </p:sp>
      <p:sp>
        <p:nvSpPr>
          <p:cNvPr id="9" name="Slide Number Placeholder 8"/>
          <p:cNvSpPr>
            <a:spLocks noGrp="1"/>
          </p:cNvSpPr>
          <p:nvPr>
            <p:ph type="sldNum" sz="quarter" idx="12"/>
          </p:nvPr>
        </p:nvSpPr>
        <p:spPr/>
        <p:txBody>
          <a:bodyPr/>
          <a:lstStyle>
            <a:lvl1pPr>
              <a:defRPr/>
            </a:lvl1pPr>
          </a:lstStyle>
          <a:p>
            <a:pPr algn="r" rtl="0" eaLnBrk="0" fontAlgn="base" hangingPunct="0">
              <a:spcBef>
                <a:spcPct val="0"/>
              </a:spcBef>
              <a:spcAft>
                <a:spcPct val="0"/>
              </a:spcAft>
            </a:pPr>
            <a:fld id="{E0B245E2-2EFB-4885-9D21-D69517DD2824}" type="slidenum">
              <a:rPr lang="en-US" sz="1400" kern="1200">
                <a:solidFill>
                  <a:srgbClr val="000000"/>
                </a:solidFill>
                <a:latin typeface="Times New Roman" pitchFamily="18" charset="0"/>
                <a:ea typeface="+mn-ea"/>
                <a:cs typeface="+mn-cs"/>
              </a:rPr>
              <a:pPr algn="r" rtl="0" eaLnBrk="0" fontAlgn="base" hangingPunct="0">
                <a:spcBef>
                  <a:spcPct val="0"/>
                </a:spcBef>
                <a:spcAft>
                  <a:spcPct val="0"/>
                </a:spcAft>
              </a:pPr>
              <a:t>‹#›</a:t>
            </a:fld>
            <a:endParaRPr lang="en-US" sz="1400" kern="1200">
              <a:solidFill>
                <a:srgbClr val="000000"/>
              </a:solidFill>
              <a:latin typeface="Times New Roman" pitchFamily="18" charset="0"/>
              <a:ea typeface="+mn-ea"/>
              <a:cs typeface="+mn-cs"/>
            </a:endParaRPr>
          </a:p>
        </p:txBody>
      </p:sp>
    </p:spTree>
    <p:extLst>
      <p:ext uri="{BB962C8B-B14F-4D97-AF65-F5344CB8AC3E}">
        <p14:creationId xmlns:p14="http://schemas.microsoft.com/office/powerpoint/2010/main" val="229796831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pPr algn="l" rtl="0" eaLnBrk="0" fontAlgn="base" hangingPunct="0">
              <a:spcBef>
                <a:spcPct val="0"/>
              </a:spcBef>
              <a:spcAft>
                <a:spcPct val="0"/>
              </a:spcAft>
            </a:pPr>
            <a:endParaRPr lang="en-US" sz="1400" kern="1200">
              <a:solidFill>
                <a:srgbClr val="000000"/>
              </a:solidFill>
              <a:latin typeface="Times New Roman" pitchFamily="18" charset="0"/>
              <a:ea typeface="+mn-ea"/>
              <a:cs typeface="+mn-cs"/>
            </a:endParaRPr>
          </a:p>
        </p:txBody>
      </p:sp>
      <p:sp>
        <p:nvSpPr>
          <p:cNvPr id="4" name="Footer Placeholder 3"/>
          <p:cNvSpPr>
            <a:spLocks noGrp="1"/>
          </p:cNvSpPr>
          <p:nvPr>
            <p:ph type="ftr" sz="quarter" idx="11"/>
          </p:nvPr>
        </p:nvSpPr>
        <p:spPr/>
        <p:txBody>
          <a:bodyPr/>
          <a:lstStyle>
            <a:lvl1pPr>
              <a:defRPr/>
            </a:lvl1pPr>
          </a:lstStyle>
          <a:p>
            <a:pPr algn="ctr" rtl="0" eaLnBrk="0" fontAlgn="base" hangingPunct="0">
              <a:spcBef>
                <a:spcPct val="0"/>
              </a:spcBef>
              <a:spcAft>
                <a:spcPct val="0"/>
              </a:spcAft>
            </a:pPr>
            <a:endParaRPr lang="en-US" sz="1400" kern="1200">
              <a:solidFill>
                <a:srgbClr val="000000"/>
              </a:solidFill>
              <a:latin typeface="Times New Roman" pitchFamily="18" charset="0"/>
              <a:ea typeface="+mn-ea"/>
              <a:cs typeface="+mn-cs"/>
            </a:endParaRPr>
          </a:p>
        </p:txBody>
      </p:sp>
      <p:sp>
        <p:nvSpPr>
          <p:cNvPr id="5" name="Slide Number Placeholder 4"/>
          <p:cNvSpPr>
            <a:spLocks noGrp="1"/>
          </p:cNvSpPr>
          <p:nvPr>
            <p:ph type="sldNum" sz="quarter" idx="12"/>
          </p:nvPr>
        </p:nvSpPr>
        <p:spPr/>
        <p:txBody>
          <a:bodyPr/>
          <a:lstStyle>
            <a:lvl1pPr>
              <a:defRPr/>
            </a:lvl1pPr>
          </a:lstStyle>
          <a:p>
            <a:pPr algn="r" rtl="0" eaLnBrk="0" fontAlgn="base" hangingPunct="0">
              <a:spcBef>
                <a:spcPct val="0"/>
              </a:spcBef>
              <a:spcAft>
                <a:spcPct val="0"/>
              </a:spcAft>
            </a:pPr>
            <a:fld id="{DD18946E-320A-4590-B8AD-DC33964D8266}" type="slidenum">
              <a:rPr lang="en-US" sz="1400" kern="1200">
                <a:solidFill>
                  <a:srgbClr val="000000"/>
                </a:solidFill>
                <a:latin typeface="Times New Roman" pitchFamily="18" charset="0"/>
                <a:ea typeface="+mn-ea"/>
                <a:cs typeface="+mn-cs"/>
              </a:rPr>
              <a:pPr algn="r" rtl="0" eaLnBrk="0" fontAlgn="base" hangingPunct="0">
                <a:spcBef>
                  <a:spcPct val="0"/>
                </a:spcBef>
                <a:spcAft>
                  <a:spcPct val="0"/>
                </a:spcAft>
              </a:pPr>
              <a:t>‹#›</a:t>
            </a:fld>
            <a:endParaRPr lang="en-US" sz="1400" kern="1200">
              <a:solidFill>
                <a:srgbClr val="000000"/>
              </a:solidFill>
              <a:latin typeface="Times New Roman" pitchFamily="18" charset="0"/>
              <a:ea typeface="+mn-ea"/>
              <a:cs typeface="+mn-cs"/>
            </a:endParaRPr>
          </a:p>
        </p:txBody>
      </p:sp>
    </p:spTree>
    <p:extLst>
      <p:ext uri="{BB962C8B-B14F-4D97-AF65-F5344CB8AC3E}">
        <p14:creationId xmlns:p14="http://schemas.microsoft.com/office/powerpoint/2010/main" val="65870434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lgn="l" rtl="0" eaLnBrk="0" fontAlgn="base" hangingPunct="0">
              <a:spcBef>
                <a:spcPct val="0"/>
              </a:spcBef>
              <a:spcAft>
                <a:spcPct val="0"/>
              </a:spcAft>
            </a:pPr>
            <a:endParaRPr lang="en-US" sz="1400" kern="1200">
              <a:solidFill>
                <a:srgbClr val="000000"/>
              </a:solidFill>
              <a:latin typeface="Times New Roman" pitchFamily="18" charset="0"/>
              <a:ea typeface="+mn-ea"/>
              <a:cs typeface="+mn-cs"/>
            </a:endParaRPr>
          </a:p>
        </p:txBody>
      </p:sp>
      <p:sp>
        <p:nvSpPr>
          <p:cNvPr id="3" name="Footer Placeholder 2"/>
          <p:cNvSpPr>
            <a:spLocks noGrp="1"/>
          </p:cNvSpPr>
          <p:nvPr>
            <p:ph type="ftr" sz="quarter" idx="11"/>
          </p:nvPr>
        </p:nvSpPr>
        <p:spPr/>
        <p:txBody>
          <a:bodyPr/>
          <a:lstStyle>
            <a:lvl1pPr>
              <a:defRPr/>
            </a:lvl1pPr>
          </a:lstStyle>
          <a:p>
            <a:pPr algn="ctr" rtl="0" eaLnBrk="0" fontAlgn="base" hangingPunct="0">
              <a:spcBef>
                <a:spcPct val="0"/>
              </a:spcBef>
              <a:spcAft>
                <a:spcPct val="0"/>
              </a:spcAft>
            </a:pPr>
            <a:endParaRPr lang="en-US" sz="1400" kern="1200">
              <a:solidFill>
                <a:srgbClr val="000000"/>
              </a:solidFill>
              <a:latin typeface="Times New Roman" pitchFamily="18" charset="0"/>
              <a:ea typeface="+mn-ea"/>
              <a:cs typeface="+mn-cs"/>
            </a:endParaRPr>
          </a:p>
        </p:txBody>
      </p:sp>
      <p:sp>
        <p:nvSpPr>
          <p:cNvPr id="4" name="Slide Number Placeholder 3"/>
          <p:cNvSpPr>
            <a:spLocks noGrp="1"/>
          </p:cNvSpPr>
          <p:nvPr>
            <p:ph type="sldNum" sz="quarter" idx="12"/>
          </p:nvPr>
        </p:nvSpPr>
        <p:spPr/>
        <p:txBody>
          <a:bodyPr/>
          <a:lstStyle>
            <a:lvl1pPr>
              <a:defRPr/>
            </a:lvl1pPr>
          </a:lstStyle>
          <a:p>
            <a:pPr algn="r" rtl="0" eaLnBrk="0" fontAlgn="base" hangingPunct="0">
              <a:spcBef>
                <a:spcPct val="0"/>
              </a:spcBef>
              <a:spcAft>
                <a:spcPct val="0"/>
              </a:spcAft>
            </a:pPr>
            <a:fld id="{9DD65647-5E72-414D-A90E-642F2CFDFFDD}" type="slidenum">
              <a:rPr lang="en-US" sz="1400" kern="1200">
                <a:solidFill>
                  <a:srgbClr val="000000"/>
                </a:solidFill>
                <a:latin typeface="Times New Roman" pitchFamily="18" charset="0"/>
                <a:ea typeface="+mn-ea"/>
                <a:cs typeface="+mn-cs"/>
              </a:rPr>
              <a:pPr algn="r" rtl="0" eaLnBrk="0" fontAlgn="base" hangingPunct="0">
                <a:spcBef>
                  <a:spcPct val="0"/>
                </a:spcBef>
                <a:spcAft>
                  <a:spcPct val="0"/>
                </a:spcAft>
              </a:pPr>
              <a:t>‹#›</a:t>
            </a:fld>
            <a:endParaRPr lang="en-US" sz="1400" kern="1200">
              <a:solidFill>
                <a:srgbClr val="000000"/>
              </a:solidFill>
              <a:latin typeface="Times New Roman" pitchFamily="18" charset="0"/>
              <a:ea typeface="+mn-ea"/>
              <a:cs typeface="+mn-cs"/>
            </a:endParaRPr>
          </a:p>
        </p:txBody>
      </p:sp>
    </p:spTree>
    <p:extLst>
      <p:ext uri="{BB962C8B-B14F-4D97-AF65-F5344CB8AC3E}">
        <p14:creationId xmlns:p14="http://schemas.microsoft.com/office/powerpoint/2010/main" val="33074598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Times New Roman" pitchFamily="18" charset="0"/>
              <a:ea typeface="+mn-ea"/>
              <a:cs typeface="Arial"/>
            </a:endParaRPr>
          </a:p>
        </p:txBody>
      </p:sp>
      <p:sp>
        <p:nvSpPr>
          <p:cNvPr id="5" name="Footer Placeholder 4"/>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Times New Roman" pitchFamily="18" charset="0"/>
              <a:ea typeface="+mn-ea"/>
              <a:cs typeface="Arial"/>
            </a:endParaRPr>
          </a:p>
        </p:txBody>
      </p:sp>
      <p:sp>
        <p:nvSpPr>
          <p:cNvPr id="6" name="Slide Number Placeholder 5"/>
          <p:cNvSpPr>
            <a:spLocks noGrp="1"/>
          </p:cNvSpPr>
          <p:nvPr>
            <p:ph type="sldNum" sz="quarter" idx="12"/>
          </p:nvPr>
        </p:nvSpPr>
        <p:spPr/>
        <p:txBody>
          <a:bodyPr/>
          <a:lstStyle>
            <a:lvl1pPr>
              <a:defRPr/>
            </a:lvl1pPr>
          </a:lstStyle>
          <a:p>
            <a:pPr algn="r" rtl="0" fontAlgn="base">
              <a:spcBef>
                <a:spcPct val="0"/>
              </a:spcBef>
              <a:spcAft>
                <a:spcPct val="0"/>
              </a:spcAft>
            </a:pPr>
            <a:fld id="{234FE065-9469-43D9-A838-11E06213251D}" type="slidenum">
              <a:rPr lang="en-US" sz="1400" kern="1200">
                <a:solidFill>
                  <a:srgbClr val="000000"/>
                </a:solidFill>
                <a:latin typeface="Times New Roman" pitchFamily="18" charset="0"/>
                <a:ea typeface="+mn-ea"/>
                <a:cs typeface="Arial"/>
              </a:rPr>
              <a:pPr algn="r" rtl="0" fontAlgn="base">
                <a:spcBef>
                  <a:spcPct val="0"/>
                </a:spcBef>
                <a:spcAft>
                  <a:spcPct val="0"/>
                </a:spcAft>
              </a:pPr>
              <a:t>‹#›</a:t>
            </a:fld>
            <a:endParaRPr lang="en-US" sz="1400" kern="1200">
              <a:solidFill>
                <a:srgbClr val="000000"/>
              </a:solidFill>
              <a:latin typeface="Times New Roman" pitchFamily="18" charset="0"/>
              <a:ea typeface="+mn-ea"/>
              <a:cs typeface="Aria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lgn="l" rtl="0" eaLnBrk="0" fontAlgn="base" hangingPunct="0">
              <a:spcBef>
                <a:spcPct val="0"/>
              </a:spcBef>
              <a:spcAft>
                <a:spcPct val="0"/>
              </a:spcAft>
            </a:pPr>
            <a:endParaRPr lang="en-US" sz="1400" kern="1200">
              <a:solidFill>
                <a:srgbClr val="000000"/>
              </a:solidFill>
              <a:latin typeface="Times New Roman" pitchFamily="18" charset="0"/>
              <a:ea typeface="+mn-ea"/>
              <a:cs typeface="+mn-cs"/>
            </a:endParaRPr>
          </a:p>
        </p:txBody>
      </p:sp>
      <p:sp>
        <p:nvSpPr>
          <p:cNvPr id="6" name="Footer Placeholder 5"/>
          <p:cNvSpPr>
            <a:spLocks noGrp="1"/>
          </p:cNvSpPr>
          <p:nvPr>
            <p:ph type="ftr" sz="quarter" idx="11"/>
          </p:nvPr>
        </p:nvSpPr>
        <p:spPr/>
        <p:txBody>
          <a:bodyPr/>
          <a:lstStyle>
            <a:lvl1pPr>
              <a:defRPr/>
            </a:lvl1pPr>
          </a:lstStyle>
          <a:p>
            <a:pPr algn="ctr" rtl="0" eaLnBrk="0" fontAlgn="base" hangingPunct="0">
              <a:spcBef>
                <a:spcPct val="0"/>
              </a:spcBef>
              <a:spcAft>
                <a:spcPct val="0"/>
              </a:spcAft>
            </a:pPr>
            <a:endParaRPr lang="en-US" sz="1400" kern="1200">
              <a:solidFill>
                <a:srgbClr val="000000"/>
              </a:solidFill>
              <a:latin typeface="Times New Roman" pitchFamily="18" charset="0"/>
              <a:ea typeface="+mn-ea"/>
              <a:cs typeface="+mn-cs"/>
            </a:endParaRPr>
          </a:p>
        </p:txBody>
      </p:sp>
      <p:sp>
        <p:nvSpPr>
          <p:cNvPr id="7" name="Slide Number Placeholder 6"/>
          <p:cNvSpPr>
            <a:spLocks noGrp="1"/>
          </p:cNvSpPr>
          <p:nvPr>
            <p:ph type="sldNum" sz="quarter" idx="12"/>
          </p:nvPr>
        </p:nvSpPr>
        <p:spPr/>
        <p:txBody>
          <a:bodyPr/>
          <a:lstStyle>
            <a:lvl1pPr>
              <a:defRPr/>
            </a:lvl1pPr>
          </a:lstStyle>
          <a:p>
            <a:pPr algn="r" rtl="0" eaLnBrk="0" fontAlgn="base" hangingPunct="0">
              <a:spcBef>
                <a:spcPct val="0"/>
              </a:spcBef>
              <a:spcAft>
                <a:spcPct val="0"/>
              </a:spcAft>
            </a:pPr>
            <a:fld id="{214E2494-269E-48E1-86FD-27C8D6F035EA}" type="slidenum">
              <a:rPr lang="en-US" sz="1400" kern="1200">
                <a:solidFill>
                  <a:srgbClr val="000000"/>
                </a:solidFill>
                <a:latin typeface="Times New Roman" pitchFamily="18" charset="0"/>
                <a:ea typeface="+mn-ea"/>
                <a:cs typeface="+mn-cs"/>
              </a:rPr>
              <a:pPr algn="r" rtl="0" eaLnBrk="0" fontAlgn="base" hangingPunct="0">
                <a:spcBef>
                  <a:spcPct val="0"/>
                </a:spcBef>
                <a:spcAft>
                  <a:spcPct val="0"/>
                </a:spcAft>
              </a:pPr>
              <a:t>‹#›</a:t>
            </a:fld>
            <a:endParaRPr lang="en-US" sz="1400" kern="1200">
              <a:solidFill>
                <a:srgbClr val="000000"/>
              </a:solidFill>
              <a:latin typeface="Times New Roman" pitchFamily="18" charset="0"/>
              <a:ea typeface="+mn-ea"/>
              <a:cs typeface="+mn-cs"/>
            </a:endParaRPr>
          </a:p>
        </p:txBody>
      </p:sp>
    </p:spTree>
    <p:extLst>
      <p:ext uri="{BB962C8B-B14F-4D97-AF65-F5344CB8AC3E}">
        <p14:creationId xmlns:p14="http://schemas.microsoft.com/office/powerpoint/2010/main" val="173381908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lgn="l" rtl="0" eaLnBrk="0" fontAlgn="base" hangingPunct="0">
              <a:spcBef>
                <a:spcPct val="0"/>
              </a:spcBef>
              <a:spcAft>
                <a:spcPct val="0"/>
              </a:spcAft>
            </a:pPr>
            <a:endParaRPr lang="en-US" sz="1400" kern="1200">
              <a:solidFill>
                <a:srgbClr val="000000"/>
              </a:solidFill>
              <a:latin typeface="Times New Roman" pitchFamily="18" charset="0"/>
              <a:ea typeface="+mn-ea"/>
              <a:cs typeface="+mn-cs"/>
            </a:endParaRPr>
          </a:p>
        </p:txBody>
      </p:sp>
      <p:sp>
        <p:nvSpPr>
          <p:cNvPr id="6" name="Footer Placeholder 5"/>
          <p:cNvSpPr>
            <a:spLocks noGrp="1"/>
          </p:cNvSpPr>
          <p:nvPr>
            <p:ph type="ftr" sz="quarter" idx="11"/>
          </p:nvPr>
        </p:nvSpPr>
        <p:spPr/>
        <p:txBody>
          <a:bodyPr/>
          <a:lstStyle>
            <a:lvl1pPr>
              <a:defRPr/>
            </a:lvl1pPr>
          </a:lstStyle>
          <a:p>
            <a:pPr algn="ctr" rtl="0" eaLnBrk="0" fontAlgn="base" hangingPunct="0">
              <a:spcBef>
                <a:spcPct val="0"/>
              </a:spcBef>
              <a:spcAft>
                <a:spcPct val="0"/>
              </a:spcAft>
            </a:pPr>
            <a:endParaRPr lang="en-US" sz="1400" kern="1200">
              <a:solidFill>
                <a:srgbClr val="000000"/>
              </a:solidFill>
              <a:latin typeface="Times New Roman" pitchFamily="18" charset="0"/>
              <a:ea typeface="+mn-ea"/>
              <a:cs typeface="+mn-cs"/>
            </a:endParaRPr>
          </a:p>
        </p:txBody>
      </p:sp>
      <p:sp>
        <p:nvSpPr>
          <p:cNvPr id="7" name="Slide Number Placeholder 6"/>
          <p:cNvSpPr>
            <a:spLocks noGrp="1"/>
          </p:cNvSpPr>
          <p:nvPr>
            <p:ph type="sldNum" sz="quarter" idx="12"/>
          </p:nvPr>
        </p:nvSpPr>
        <p:spPr/>
        <p:txBody>
          <a:bodyPr/>
          <a:lstStyle>
            <a:lvl1pPr>
              <a:defRPr/>
            </a:lvl1pPr>
          </a:lstStyle>
          <a:p>
            <a:pPr algn="r" rtl="0" eaLnBrk="0" fontAlgn="base" hangingPunct="0">
              <a:spcBef>
                <a:spcPct val="0"/>
              </a:spcBef>
              <a:spcAft>
                <a:spcPct val="0"/>
              </a:spcAft>
            </a:pPr>
            <a:fld id="{D8FA3DB6-87C4-47A9-A893-F2ABDFAEDE73}" type="slidenum">
              <a:rPr lang="en-US" sz="1400" kern="1200">
                <a:solidFill>
                  <a:srgbClr val="000000"/>
                </a:solidFill>
                <a:latin typeface="Times New Roman" pitchFamily="18" charset="0"/>
                <a:ea typeface="+mn-ea"/>
                <a:cs typeface="+mn-cs"/>
              </a:rPr>
              <a:pPr algn="r" rtl="0" eaLnBrk="0" fontAlgn="base" hangingPunct="0">
                <a:spcBef>
                  <a:spcPct val="0"/>
                </a:spcBef>
                <a:spcAft>
                  <a:spcPct val="0"/>
                </a:spcAft>
              </a:pPr>
              <a:t>‹#›</a:t>
            </a:fld>
            <a:endParaRPr lang="en-US" sz="1400" kern="1200">
              <a:solidFill>
                <a:srgbClr val="000000"/>
              </a:solidFill>
              <a:latin typeface="Times New Roman" pitchFamily="18" charset="0"/>
              <a:ea typeface="+mn-ea"/>
              <a:cs typeface="+mn-cs"/>
            </a:endParaRPr>
          </a:p>
        </p:txBody>
      </p:sp>
    </p:spTree>
    <p:extLst>
      <p:ext uri="{BB962C8B-B14F-4D97-AF65-F5344CB8AC3E}">
        <p14:creationId xmlns:p14="http://schemas.microsoft.com/office/powerpoint/2010/main" val="252450147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lgn="l" rtl="0" eaLnBrk="0" fontAlgn="base" hangingPunct="0">
              <a:spcBef>
                <a:spcPct val="0"/>
              </a:spcBef>
              <a:spcAft>
                <a:spcPct val="0"/>
              </a:spcAft>
            </a:pPr>
            <a:endParaRPr lang="en-US" sz="1400" kern="1200">
              <a:solidFill>
                <a:srgbClr val="000000"/>
              </a:solidFill>
              <a:latin typeface="Times New Roman" pitchFamily="18" charset="0"/>
              <a:ea typeface="+mn-ea"/>
              <a:cs typeface="+mn-cs"/>
            </a:endParaRPr>
          </a:p>
        </p:txBody>
      </p:sp>
      <p:sp>
        <p:nvSpPr>
          <p:cNvPr id="5" name="Footer Placeholder 4"/>
          <p:cNvSpPr>
            <a:spLocks noGrp="1"/>
          </p:cNvSpPr>
          <p:nvPr>
            <p:ph type="ftr" sz="quarter" idx="11"/>
          </p:nvPr>
        </p:nvSpPr>
        <p:spPr/>
        <p:txBody>
          <a:bodyPr/>
          <a:lstStyle>
            <a:lvl1pPr>
              <a:defRPr/>
            </a:lvl1pPr>
          </a:lstStyle>
          <a:p>
            <a:pPr algn="ctr" rtl="0" eaLnBrk="0" fontAlgn="base" hangingPunct="0">
              <a:spcBef>
                <a:spcPct val="0"/>
              </a:spcBef>
              <a:spcAft>
                <a:spcPct val="0"/>
              </a:spcAft>
            </a:pPr>
            <a:endParaRPr lang="en-US" sz="1400" kern="1200">
              <a:solidFill>
                <a:srgbClr val="000000"/>
              </a:solidFill>
              <a:latin typeface="Times New Roman" pitchFamily="18" charset="0"/>
              <a:ea typeface="+mn-ea"/>
              <a:cs typeface="+mn-cs"/>
            </a:endParaRPr>
          </a:p>
        </p:txBody>
      </p:sp>
      <p:sp>
        <p:nvSpPr>
          <p:cNvPr id="6" name="Slide Number Placeholder 5"/>
          <p:cNvSpPr>
            <a:spLocks noGrp="1"/>
          </p:cNvSpPr>
          <p:nvPr>
            <p:ph type="sldNum" sz="quarter" idx="12"/>
          </p:nvPr>
        </p:nvSpPr>
        <p:spPr/>
        <p:txBody>
          <a:bodyPr/>
          <a:lstStyle>
            <a:lvl1pPr>
              <a:defRPr/>
            </a:lvl1pPr>
          </a:lstStyle>
          <a:p>
            <a:pPr algn="r" rtl="0" eaLnBrk="0" fontAlgn="base" hangingPunct="0">
              <a:spcBef>
                <a:spcPct val="0"/>
              </a:spcBef>
              <a:spcAft>
                <a:spcPct val="0"/>
              </a:spcAft>
            </a:pPr>
            <a:fld id="{D0E39BE1-A793-42AB-91ED-B1AE4EB8D1A6}" type="slidenum">
              <a:rPr lang="en-US" sz="1400" kern="1200">
                <a:solidFill>
                  <a:srgbClr val="000000"/>
                </a:solidFill>
                <a:latin typeface="Times New Roman" pitchFamily="18" charset="0"/>
                <a:ea typeface="+mn-ea"/>
                <a:cs typeface="+mn-cs"/>
              </a:rPr>
              <a:pPr algn="r" rtl="0" eaLnBrk="0" fontAlgn="base" hangingPunct="0">
                <a:spcBef>
                  <a:spcPct val="0"/>
                </a:spcBef>
                <a:spcAft>
                  <a:spcPct val="0"/>
                </a:spcAft>
              </a:pPr>
              <a:t>‹#›</a:t>
            </a:fld>
            <a:endParaRPr lang="en-US" sz="1400" kern="1200">
              <a:solidFill>
                <a:srgbClr val="000000"/>
              </a:solidFill>
              <a:latin typeface="Times New Roman" pitchFamily="18" charset="0"/>
              <a:ea typeface="+mn-ea"/>
              <a:cs typeface="+mn-cs"/>
            </a:endParaRPr>
          </a:p>
        </p:txBody>
      </p:sp>
    </p:spTree>
    <p:extLst>
      <p:ext uri="{BB962C8B-B14F-4D97-AF65-F5344CB8AC3E}">
        <p14:creationId xmlns:p14="http://schemas.microsoft.com/office/powerpoint/2010/main" val="79343380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0"/>
            <a:ext cx="1943100" cy="6172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0"/>
            <a:ext cx="5676900" cy="6172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lgn="l" rtl="0" eaLnBrk="0" fontAlgn="base" hangingPunct="0">
              <a:spcBef>
                <a:spcPct val="0"/>
              </a:spcBef>
              <a:spcAft>
                <a:spcPct val="0"/>
              </a:spcAft>
            </a:pPr>
            <a:endParaRPr lang="en-US" sz="1400" kern="1200">
              <a:solidFill>
                <a:srgbClr val="000000"/>
              </a:solidFill>
              <a:latin typeface="Times New Roman" pitchFamily="18" charset="0"/>
              <a:ea typeface="+mn-ea"/>
              <a:cs typeface="+mn-cs"/>
            </a:endParaRPr>
          </a:p>
        </p:txBody>
      </p:sp>
      <p:sp>
        <p:nvSpPr>
          <p:cNvPr id="5" name="Footer Placeholder 4"/>
          <p:cNvSpPr>
            <a:spLocks noGrp="1"/>
          </p:cNvSpPr>
          <p:nvPr>
            <p:ph type="ftr" sz="quarter" idx="11"/>
          </p:nvPr>
        </p:nvSpPr>
        <p:spPr/>
        <p:txBody>
          <a:bodyPr/>
          <a:lstStyle>
            <a:lvl1pPr>
              <a:defRPr/>
            </a:lvl1pPr>
          </a:lstStyle>
          <a:p>
            <a:pPr algn="ctr" rtl="0" eaLnBrk="0" fontAlgn="base" hangingPunct="0">
              <a:spcBef>
                <a:spcPct val="0"/>
              </a:spcBef>
              <a:spcAft>
                <a:spcPct val="0"/>
              </a:spcAft>
            </a:pPr>
            <a:endParaRPr lang="en-US" sz="1400" kern="1200">
              <a:solidFill>
                <a:srgbClr val="000000"/>
              </a:solidFill>
              <a:latin typeface="Times New Roman" pitchFamily="18" charset="0"/>
              <a:ea typeface="+mn-ea"/>
              <a:cs typeface="+mn-cs"/>
            </a:endParaRPr>
          </a:p>
        </p:txBody>
      </p:sp>
      <p:sp>
        <p:nvSpPr>
          <p:cNvPr id="6" name="Slide Number Placeholder 5"/>
          <p:cNvSpPr>
            <a:spLocks noGrp="1"/>
          </p:cNvSpPr>
          <p:nvPr>
            <p:ph type="sldNum" sz="quarter" idx="12"/>
          </p:nvPr>
        </p:nvSpPr>
        <p:spPr/>
        <p:txBody>
          <a:bodyPr/>
          <a:lstStyle>
            <a:lvl1pPr>
              <a:defRPr/>
            </a:lvl1pPr>
          </a:lstStyle>
          <a:p>
            <a:pPr algn="r" rtl="0" eaLnBrk="0" fontAlgn="base" hangingPunct="0">
              <a:spcBef>
                <a:spcPct val="0"/>
              </a:spcBef>
              <a:spcAft>
                <a:spcPct val="0"/>
              </a:spcAft>
            </a:pPr>
            <a:fld id="{9D5ED6A1-42FB-4C96-AD94-FD5D171A0925}" type="slidenum">
              <a:rPr lang="en-US" sz="1400" kern="1200">
                <a:solidFill>
                  <a:srgbClr val="000000"/>
                </a:solidFill>
                <a:latin typeface="Times New Roman" pitchFamily="18" charset="0"/>
                <a:ea typeface="+mn-ea"/>
                <a:cs typeface="+mn-cs"/>
              </a:rPr>
              <a:pPr algn="r" rtl="0" eaLnBrk="0" fontAlgn="base" hangingPunct="0">
                <a:spcBef>
                  <a:spcPct val="0"/>
                </a:spcBef>
                <a:spcAft>
                  <a:spcPct val="0"/>
                </a:spcAft>
              </a:pPr>
              <a:t>‹#›</a:t>
            </a:fld>
            <a:endParaRPr lang="en-US" sz="1400" kern="1200">
              <a:solidFill>
                <a:srgbClr val="000000"/>
              </a:solidFill>
              <a:latin typeface="Times New Roman" pitchFamily="18" charset="0"/>
              <a:ea typeface="+mn-ea"/>
              <a:cs typeface="+mn-cs"/>
            </a:endParaRPr>
          </a:p>
        </p:txBody>
      </p:sp>
    </p:spTree>
    <p:extLst>
      <p:ext uri="{BB962C8B-B14F-4D97-AF65-F5344CB8AC3E}">
        <p14:creationId xmlns:p14="http://schemas.microsoft.com/office/powerpoint/2010/main" val="10367036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grpSp>
        <p:nvGrpSpPr>
          <p:cNvPr id="7" name="Group 16"/>
          <p:cNvGrpSpPr/>
          <p:nvPr/>
        </p:nvGrpSpPr>
        <p:grpSpPr>
          <a:xfrm>
            <a:off x="0" y="3268345"/>
            <a:ext cx="9144000" cy="146304"/>
            <a:chOff x="0" y="3268345"/>
            <a:chExt cx="9144000" cy="146304"/>
          </a:xfrm>
        </p:grpSpPr>
        <p:sp>
          <p:nvSpPr>
            <p:cNvPr id="13" name="Rectangle 12"/>
            <p:cNvSpPr/>
            <p:nvPr userDrawn="1"/>
          </p:nvSpPr>
          <p:spPr>
            <a:xfrm>
              <a:off x="0" y="3268345"/>
              <a:ext cx="9144000" cy="146304"/>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sp>
          <p:nvSpPr>
            <p:cNvPr id="14" name="Rectangle 13"/>
            <p:cNvSpPr/>
            <p:nvPr userDrawn="1"/>
          </p:nvSpPr>
          <p:spPr>
            <a:xfrm>
              <a:off x="5181600" y="3268345"/>
              <a:ext cx="1097280" cy="14630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sp>
          <p:nvSpPr>
            <p:cNvPr id="15" name="Rectangle 14"/>
            <p:cNvSpPr/>
            <p:nvPr userDrawn="1"/>
          </p:nvSpPr>
          <p:spPr>
            <a:xfrm>
              <a:off x="6278880" y="3268345"/>
              <a:ext cx="1097280" cy="1463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sp>
          <p:nvSpPr>
            <p:cNvPr id="16" name="Rectangle 15"/>
            <p:cNvSpPr/>
            <p:nvPr userDrawn="1"/>
          </p:nvSpPr>
          <p:spPr>
            <a:xfrm>
              <a:off x="7376160" y="3268345"/>
              <a:ext cx="1097280" cy="14630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grpSp>
      <p:sp>
        <p:nvSpPr>
          <p:cNvPr id="2" name="Title 1"/>
          <p:cNvSpPr>
            <a:spLocks noGrp="1"/>
          </p:cNvSpPr>
          <p:nvPr>
            <p:ph type="ctrTitle"/>
          </p:nvPr>
        </p:nvSpPr>
        <p:spPr>
          <a:xfrm>
            <a:off x="609600" y="1752600"/>
            <a:ext cx="7924800" cy="1470025"/>
          </a:xfrm>
          <a:prstGeom prst="rect">
            <a:avLst/>
          </a:prstGeom>
        </p:spPr>
        <p:txBody>
          <a:bodyPr anchor="b"/>
          <a:lstStyle>
            <a:lvl1pPr algn="ctr">
              <a:defRPr/>
            </a:lvl1pPr>
          </a:lstStyle>
          <a:p>
            <a:r>
              <a:rPr lang="en-US"/>
              <a:t>Click to edit Master title style</a:t>
            </a:r>
          </a:p>
        </p:txBody>
      </p:sp>
      <p:sp>
        <p:nvSpPr>
          <p:cNvPr id="3" name="Subtitle 2"/>
          <p:cNvSpPr>
            <a:spLocks noGrp="1"/>
          </p:cNvSpPr>
          <p:nvPr>
            <p:ph type="subTitle" idx="1"/>
          </p:nvPr>
        </p:nvSpPr>
        <p:spPr>
          <a:xfrm>
            <a:off x="1371600" y="3505200"/>
            <a:ext cx="6400800" cy="1752600"/>
          </a:xfrm>
        </p:spPr>
        <p:txBody>
          <a:bodyPr>
            <a:normAutofit/>
          </a:bodyPr>
          <a:lstStyle>
            <a:lvl1pPr marL="0" indent="0" algn="ctr">
              <a:buNone/>
              <a:defRPr sz="2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B44955A-EDE5-4FF3-A454-CF676A8FFF3D}" type="datetimeFigureOut">
              <a:rPr lang="en-US" smtClean="0"/>
              <a:pPr/>
              <a:t>9/1/2022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0AB23B-9BF0-489E-A8C2-70A75979535F}" type="slidenum">
              <a:rPr lang="en-US" smtClean="0"/>
              <a:pPr/>
              <a:t>‹#›</a:t>
            </a:fld>
            <a:endParaRPr lang="en-US"/>
          </a:p>
        </p:txBody>
      </p:sp>
    </p:spTree>
    <p:extLst>
      <p:ext uri="{BB962C8B-B14F-4D97-AF65-F5344CB8AC3E}">
        <p14:creationId xmlns:p14="http://schemas.microsoft.com/office/powerpoint/2010/main" val="1919779915"/>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99616"/>
            <a:ext cx="8229600" cy="462654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B44955A-EDE5-4FF3-A454-CF676A8FFF3D}" type="datetimeFigureOut">
              <a:rPr lang="en-US" smtClean="0"/>
              <a:pPr/>
              <a:t>9/1/2022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0AB23B-9BF0-489E-A8C2-70A75979535F}" type="slidenum">
              <a:rPr lang="en-US" smtClean="0"/>
              <a:pPr/>
              <a:t>‹#›</a:t>
            </a:fld>
            <a:endParaRPr lang="en-US"/>
          </a:p>
        </p:txBody>
      </p:sp>
      <p:grpSp>
        <p:nvGrpSpPr>
          <p:cNvPr id="2" name="Group 13"/>
          <p:cNvGrpSpPr/>
          <p:nvPr/>
        </p:nvGrpSpPr>
        <p:grpSpPr>
          <a:xfrm>
            <a:off x="0" y="1371600"/>
            <a:ext cx="9144000" cy="73152"/>
            <a:chOff x="0" y="3268345"/>
            <a:chExt cx="9144000" cy="146304"/>
          </a:xfrm>
        </p:grpSpPr>
        <p:sp>
          <p:nvSpPr>
            <p:cNvPr id="15" name="Rectangle 14"/>
            <p:cNvSpPr/>
            <p:nvPr userDrawn="1"/>
          </p:nvSpPr>
          <p:spPr>
            <a:xfrm>
              <a:off x="0" y="3268345"/>
              <a:ext cx="9144000" cy="146304"/>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sp>
          <p:nvSpPr>
            <p:cNvPr id="16" name="Rectangle 15"/>
            <p:cNvSpPr/>
            <p:nvPr userDrawn="1"/>
          </p:nvSpPr>
          <p:spPr>
            <a:xfrm>
              <a:off x="5181600" y="3268345"/>
              <a:ext cx="1097280" cy="14630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sp>
          <p:nvSpPr>
            <p:cNvPr id="17" name="Rectangle 16"/>
            <p:cNvSpPr/>
            <p:nvPr userDrawn="1"/>
          </p:nvSpPr>
          <p:spPr>
            <a:xfrm>
              <a:off x="6278880" y="3268345"/>
              <a:ext cx="1097280" cy="1463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sp>
          <p:nvSpPr>
            <p:cNvPr id="18" name="Rectangle 17"/>
            <p:cNvSpPr/>
            <p:nvPr userDrawn="1"/>
          </p:nvSpPr>
          <p:spPr>
            <a:xfrm>
              <a:off x="7376160" y="3268345"/>
              <a:ext cx="1097280" cy="14630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grpSp>
      <p:sp>
        <p:nvSpPr>
          <p:cNvPr id="19" name="Title 18"/>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97235807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67512" y="4406900"/>
            <a:ext cx="7827201"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67512" y="2667000"/>
            <a:ext cx="7827201"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B44955A-EDE5-4FF3-A454-CF676A8FFF3D}" type="datetimeFigureOut">
              <a:rPr lang="en-US" smtClean="0"/>
              <a:pPr/>
              <a:t>9/1/2022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0AB23B-9BF0-489E-A8C2-70A75979535F}" type="slidenum">
              <a:rPr lang="en-US" smtClean="0"/>
              <a:pPr/>
              <a:t>‹#›</a:t>
            </a:fld>
            <a:endParaRPr lang="en-US"/>
          </a:p>
        </p:txBody>
      </p:sp>
      <p:grpSp>
        <p:nvGrpSpPr>
          <p:cNvPr id="7" name="Group 12"/>
          <p:cNvGrpSpPr/>
          <p:nvPr/>
        </p:nvGrpSpPr>
        <p:grpSpPr>
          <a:xfrm flipH="1">
            <a:off x="0" y="4228465"/>
            <a:ext cx="9144000" cy="146304"/>
            <a:chOff x="0" y="3268345"/>
            <a:chExt cx="9144000" cy="146304"/>
          </a:xfrm>
        </p:grpSpPr>
        <p:sp>
          <p:nvSpPr>
            <p:cNvPr id="14" name="Rectangle 13"/>
            <p:cNvSpPr/>
            <p:nvPr userDrawn="1"/>
          </p:nvSpPr>
          <p:spPr>
            <a:xfrm>
              <a:off x="0" y="3268345"/>
              <a:ext cx="9144000" cy="146304"/>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sp>
          <p:nvSpPr>
            <p:cNvPr id="15" name="Rectangle 14"/>
            <p:cNvSpPr/>
            <p:nvPr userDrawn="1"/>
          </p:nvSpPr>
          <p:spPr>
            <a:xfrm>
              <a:off x="5181600" y="3268345"/>
              <a:ext cx="1097280" cy="14630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sp>
          <p:nvSpPr>
            <p:cNvPr id="16" name="Rectangle 15"/>
            <p:cNvSpPr/>
            <p:nvPr userDrawn="1"/>
          </p:nvSpPr>
          <p:spPr>
            <a:xfrm>
              <a:off x="6278880" y="3268345"/>
              <a:ext cx="1097280" cy="1463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sp>
          <p:nvSpPr>
            <p:cNvPr id="17" name="Rectangle 16"/>
            <p:cNvSpPr/>
            <p:nvPr userDrawn="1"/>
          </p:nvSpPr>
          <p:spPr>
            <a:xfrm>
              <a:off x="7376160" y="3268345"/>
              <a:ext cx="1097280" cy="14630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grpSp>
    </p:spTree>
    <p:extLst>
      <p:ext uri="{BB962C8B-B14F-4D97-AF65-F5344CB8AC3E}">
        <p14:creationId xmlns:p14="http://schemas.microsoft.com/office/powerpoint/2010/main" val="33397863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B44955A-EDE5-4FF3-A454-CF676A8FFF3D}" type="datetimeFigureOut">
              <a:rPr lang="en-US" smtClean="0"/>
              <a:pPr/>
              <a:t>9/1/2022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0AB23B-9BF0-489E-A8C2-70A75979535F}" type="slidenum">
              <a:rPr lang="en-US" smtClean="0"/>
              <a:pPr/>
              <a:t>‹#›</a:t>
            </a:fld>
            <a:endParaRPr lang="en-US"/>
          </a:p>
        </p:txBody>
      </p:sp>
      <p:sp>
        <p:nvSpPr>
          <p:cNvPr id="14" name="Title 13"/>
          <p:cNvSpPr>
            <a:spLocks noGrp="1"/>
          </p:cNvSpPr>
          <p:nvPr>
            <p:ph type="title"/>
          </p:nvPr>
        </p:nvSpPr>
        <p:spPr/>
        <p:txBody>
          <a:bodyPr/>
          <a:lstStyle/>
          <a:p>
            <a:r>
              <a:rPr lang="en-US"/>
              <a:t>Click to edit Master title style</a:t>
            </a:r>
          </a:p>
        </p:txBody>
      </p:sp>
      <p:grpSp>
        <p:nvGrpSpPr>
          <p:cNvPr id="2" name="Group 14"/>
          <p:cNvGrpSpPr/>
          <p:nvPr/>
        </p:nvGrpSpPr>
        <p:grpSpPr>
          <a:xfrm>
            <a:off x="0" y="1371600"/>
            <a:ext cx="9144000" cy="73152"/>
            <a:chOff x="0" y="3268345"/>
            <a:chExt cx="9144000" cy="146304"/>
          </a:xfrm>
        </p:grpSpPr>
        <p:sp>
          <p:nvSpPr>
            <p:cNvPr id="16" name="Rectangle 15"/>
            <p:cNvSpPr/>
            <p:nvPr userDrawn="1"/>
          </p:nvSpPr>
          <p:spPr>
            <a:xfrm>
              <a:off x="0" y="3268345"/>
              <a:ext cx="9144000" cy="146304"/>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sp>
          <p:nvSpPr>
            <p:cNvPr id="17" name="Rectangle 16"/>
            <p:cNvSpPr/>
            <p:nvPr userDrawn="1"/>
          </p:nvSpPr>
          <p:spPr>
            <a:xfrm>
              <a:off x="5181600" y="3268345"/>
              <a:ext cx="1097280" cy="14630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sp>
          <p:nvSpPr>
            <p:cNvPr id="18" name="Rectangle 17"/>
            <p:cNvSpPr/>
            <p:nvPr userDrawn="1"/>
          </p:nvSpPr>
          <p:spPr>
            <a:xfrm>
              <a:off x="6278880" y="3268345"/>
              <a:ext cx="1097280" cy="1463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sp>
          <p:nvSpPr>
            <p:cNvPr id="19" name="Rectangle 18"/>
            <p:cNvSpPr/>
            <p:nvPr userDrawn="1"/>
          </p:nvSpPr>
          <p:spPr>
            <a:xfrm>
              <a:off x="7376160" y="3268345"/>
              <a:ext cx="1097280" cy="14630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grpSp>
    </p:spTree>
    <p:extLst>
      <p:ext uri="{BB962C8B-B14F-4D97-AF65-F5344CB8AC3E}">
        <p14:creationId xmlns:p14="http://schemas.microsoft.com/office/powerpoint/2010/main" val="176686993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2971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60020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2971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B44955A-EDE5-4FF3-A454-CF676A8FFF3D}" type="datetimeFigureOut">
              <a:rPr lang="en-US" smtClean="0"/>
              <a:pPr/>
              <a:t>9/1/2022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0AB23B-9BF0-489E-A8C2-70A75979535F}" type="slidenum">
              <a:rPr lang="en-US" smtClean="0"/>
              <a:pPr/>
              <a:t>‹#›</a:t>
            </a:fld>
            <a:endParaRPr lang="en-US"/>
          </a:p>
        </p:txBody>
      </p:sp>
      <p:sp>
        <p:nvSpPr>
          <p:cNvPr id="16" name="Title 15"/>
          <p:cNvSpPr>
            <a:spLocks noGrp="1"/>
          </p:cNvSpPr>
          <p:nvPr>
            <p:ph type="title"/>
          </p:nvPr>
        </p:nvSpPr>
        <p:spPr/>
        <p:txBody>
          <a:bodyPr/>
          <a:lstStyle/>
          <a:p>
            <a:r>
              <a:rPr lang="en-US"/>
              <a:t>Click to edit Master title style</a:t>
            </a:r>
          </a:p>
        </p:txBody>
      </p:sp>
      <p:grpSp>
        <p:nvGrpSpPr>
          <p:cNvPr id="2" name="Group 16"/>
          <p:cNvGrpSpPr/>
          <p:nvPr/>
        </p:nvGrpSpPr>
        <p:grpSpPr>
          <a:xfrm>
            <a:off x="0" y="1371600"/>
            <a:ext cx="9144000" cy="73152"/>
            <a:chOff x="0" y="3268345"/>
            <a:chExt cx="9144000" cy="146304"/>
          </a:xfrm>
        </p:grpSpPr>
        <p:sp>
          <p:nvSpPr>
            <p:cNvPr id="18" name="Rectangle 17"/>
            <p:cNvSpPr/>
            <p:nvPr userDrawn="1"/>
          </p:nvSpPr>
          <p:spPr>
            <a:xfrm>
              <a:off x="0" y="3268345"/>
              <a:ext cx="9144000" cy="146304"/>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sp>
          <p:nvSpPr>
            <p:cNvPr id="19" name="Rectangle 18"/>
            <p:cNvSpPr/>
            <p:nvPr userDrawn="1"/>
          </p:nvSpPr>
          <p:spPr>
            <a:xfrm>
              <a:off x="5181600" y="3268345"/>
              <a:ext cx="1097280" cy="14630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sp>
          <p:nvSpPr>
            <p:cNvPr id="20" name="Rectangle 19"/>
            <p:cNvSpPr/>
            <p:nvPr userDrawn="1"/>
          </p:nvSpPr>
          <p:spPr>
            <a:xfrm>
              <a:off x="6278880" y="3268345"/>
              <a:ext cx="1097280" cy="1463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sp>
          <p:nvSpPr>
            <p:cNvPr id="21" name="Rectangle 20"/>
            <p:cNvSpPr/>
            <p:nvPr userDrawn="1"/>
          </p:nvSpPr>
          <p:spPr>
            <a:xfrm>
              <a:off x="7376160" y="3268345"/>
              <a:ext cx="1097280" cy="14630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grpSp>
    </p:spTree>
    <p:extLst>
      <p:ext uri="{BB962C8B-B14F-4D97-AF65-F5344CB8AC3E}">
        <p14:creationId xmlns:p14="http://schemas.microsoft.com/office/powerpoint/2010/main" val="312878729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B44955A-EDE5-4FF3-A454-CF676A8FFF3D}" type="datetimeFigureOut">
              <a:rPr lang="en-US" smtClean="0"/>
              <a:pPr/>
              <a:t>9/1/2022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20AB23B-9BF0-489E-A8C2-70A75979535F}" type="slidenum">
              <a:rPr lang="en-US" smtClean="0"/>
              <a:pPr/>
              <a:t>‹#›</a:t>
            </a:fld>
            <a:endParaRPr lang="en-US"/>
          </a:p>
        </p:txBody>
      </p:sp>
      <p:sp>
        <p:nvSpPr>
          <p:cNvPr id="12" name="Title 11"/>
          <p:cNvSpPr>
            <a:spLocks noGrp="1"/>
          </p:cNvSpPr>
          <p:nvPr>
            <p:ph type="title"/>
          </p:nvPr>
        </p:nvSpPr>
        <p:spPr/>
        <p:txBody>
          <a:bodyPr/>
          <a:lstStyle/>
          <a:p>
            <a:r>
              <a:rPr lang="en-US"/>
              <a:t>Click to edit Master title style</a:t>
            </a:r>
          </a:p>
        </p:txBody>
      </p:sp>
      <p:grpSp>
        <p:nvGrpSpPr>
          <p:cNvPr id="2" name="Group 12"/>
          <p:cNvGrpSpPr/>
          <p:nvPr/>
        </p:nvGrpSpPr>
        <p:grpSpPr>
          <a:xfrm flipH="1">
            <a:off x="0" y="1371600"/>
            <a:ext cx="9144000" cy="73152"/>
            <a:chOff x="0" y="3268345"/>
            <a:chExt cx="9144000" cy="146304"/>
          </a:xfrm>
        </p:grpSpPr>
        <p:sp>
          <p:nvSpPr>
            <p:cNvPr id="14" name="Rectangle 13"/>
            <p:cNvSpPr/>
            <p:nvPr userDrawn="1"/>
          </p:nvSpPr>
          <p:spPr>
            <a:xfrm>
              <a:off x="0" y="3268345"/>
              <a:ext cx="9144000" cy="146304"/>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sp>
          <p:nvSpPr>
            <p:cNvPr id="15" name="Rectangle 14"/>
            <p:cNvSpPr/>
            <p:nvPr userDrawn="1"/>
          </p:nvSpPr>
          <p:spPr>
            <a:xfrm>
              <a:off x="5181600" y="3268345"/>
              <a:ext cx="1097280" cy="14630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sp>
          <p:nvSpPr>
            <p:cNvPr id="16" name="Rectangle 15"/>
            <p:cNvSpPr/>
            <p:nvPr userDrawn="1"/>
          </p:nvSpPr>
          <p:spPr>
            <a:xfrm>
              <a:off x="6278880" y="3268345"/>
              <a:ext cx="1097280" cy="1463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sp>
          <p:nvSpPr>
            <p:cNvPr id="17" name="Rectangle 16"/>
            <p:cNvSpPr/>
            <p:nvPr userDrawn="1"/>
          </p:nvSpPr>
          <p:spPr>
            <a:xfrm>
              <a:off x="7376160" y="3268345"/>
              <a:ext cx="1097280" cy="14630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grpSp>
    </p:spTree>
    <p:extLst>
      <p:ext uri="{BB962C8B-B14F-4D97-AF65-F5344CB8AC3E}">
        <p14:creationId xmlns:p14="http://schemas.microsoft.com/office/powerpoint/2010/main" val="35634612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Times New Roman" pitchFamily="18" charset="0"/>
              <a:ea typeface="+mn-ea"/>
              <a:cs typeface="Arial"/>
            </a:endParaRPr>
          </a:p>
        </p:txBody>
      </p:sp>
      <p:sp>
        <p:nvSpPr>
          <p:cNvPr id="6" name="Footer Placeholder 5"/>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Times New Roman" pitchFamily="18" charset="0"/>
              <a:ea typeface="+mn-ea"/>
              <a:cs typeface="Arial"/>
            </a:endParaRPr>
          </a:p>
        </p:txBody>
      </p:sp>
      <p:sp>
        <p:nvSpPr>
          <p:cNvPr id="7" name="Slide Number Placeholder 6"/>
          <p:cNvSpPr>
            <a:spLocks noGrp="1"/>
          </p:cNvSpPr>
          <p:nvPr>
            <p:ph type="sldNum" sz="quarter" idx="12"/>
          </p:nvPr>
        </p:nvSpPr>
        <p:spPr/>
        <p:txBody>
          <a:bodyPr/>
          <a:lstStyle>
            <a:lvl1pPr>
              <a:defRPr/>
            </a:lvl1pPr>
          </a:lstStyle>
          <a:p>
            <a:pPr algn="r" rtl="0" fontAlgn="base">
              <a:spcBef>
                <a:spcPct val="0"/>
              </a:spcBef>
              <a:spcAft>
                <a:spcPct val="0"/>
              </a:spcAft>
            </a:pPr>
            <a:fld id="{7D3BE9F7-F045-4331-8680-F5B97C2EFFE5}" type="slidenum">
              <a:rPr lang="en-US" sz="1400" kern="1200">
                <a:solidFill>
                  <a:srgbClr val="000000"/>
                </a:solidFill>
                <a:latin typeface="Times New Roman" pitchFamily="18" charset="0"/>
                <a:ea typeface="+mn-ea"/>
                <a:cs typeface="Arial"/>
              </a:rPr>
              <a:pPr algn="r" rtl="0" fontAlgn="base">
                <a:spcBef>
                  <a:spcPct val="0"/>
                </a:spcBef>
                <a:spcAft>
                  <a:spcPct val="0"/>
                </a:spcAft>
              </a:pPr>
              <a:t>‹#›</a:t>
            </a:fld>
            <a:endParaRPr lang="en-US" sz="1400" kern="1200">
              <a:solidFill>
                <a:srgbClr val="000000"/>
              </a:solidFill>
              <a:latin typeface="Times New Roman" pitchFamily="18" charset="0"/>
              <a:ea typeface="+mn-ea"/>
              <a:cs typeface="Arial"/>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bg>
      <p:bgRef idx="1003">
        <a:schemeClr val="bg2"/>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44955A-EDE5-4FF3-A454-CF676A8FFF3D}" type="datetimeFigureOut">
              <a:rPr lang="en-US" smtClean="0"/>
              <a:pPr/>
              <a:t>9/1/2022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20AB23B-9BF0-489E-A8C2-70A75979535F}" type="slidenum">
              <a:rPr lang="en-US" smtClean="0"/>
              <a:pPr/>
              <a:t>‹#›</a:t>
            </a:fld>
            <a:endParaRPr lang="en-US"/>
          </a:p>
        </p:txBody>
      </p:sp>
      <p:grpSp>
        <p:nvGrpSpPr>
          <p:cNvPr id="5" name="Group 10"/>
          <p:cNvGrpSpPr/>
          <p:nvPr/>
        </p:nvGrpSpPr>
        <p:grpSpPr>
          <a:xfrm>
            <a:off x="-9144" y="-18288"/>
            <a:ext cx="9144000" cy="146304"/>
            <a:chOff x="0" y="3268345"/>
            <a:chExt cx="9144000" cy="146304"/>
          </a:xfrm>
        </p:grpSpPr>
        <p:sp>
          <p:nvSpPr>
            <p:cNvPr id="12" name="Rectangle 11"/>
            <p:cNvSpPr/>
            <p:nvPr userDrawn="1"/>
          </p:nvSpPr>
          <p:spPr>
            <a:xfrm>
              <a:off x="0" y="3268345"/>
              <a:ext cx="9144000" cy="146304"/>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sp>
          <p:nvSpPr>
            <p:cNvPr id="13" name="Rectangle 12"/>
            <p:cNvSpPr/>
            <p:nvPr userDrawn="1"/>
          </p:nvSpPr>
          <p:spPr>
            <a:xfrm>
              <a:off x="5495544" y="3268345"/>
              <a:ext cx="1097280" cy="14630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sp>
          <p:nvSpPr>
            <p:cNvPr id="14" name="Rectangle 13"/>
            <p:cNvSpPr/>
            <p:nvPr userDrawn="1"/>
          </p:nvSpPr>
          <p:spPr>
            <a:xfrm>
              <a:off x="6592824" y="3268345"/>
              <a:ext cx="1097280" cy="1463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sp>
          <p:nvSpPr>
            <p:cNvPr id="15" name="Rectangle 14"/>
            <p:cNvSpPr/>
            <p:nvPr userDrawn="1"/>
          </p:nvSpPr>
          <p:spPr>
            <a:xfrm>
              <a:off x="7690104" y="3268345"/>
              <a:ext cx="1097280" cy="14630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grpSp>
    </p:spTree>
    <p:extLst>
      <p:ext uri="{BB962C8B-B14F-4D97-AF65-F5344CB8AC3E}">
        <p14:creationId xmlns:p14="http://schemas.microsoft.com/office/powerpoint/2010/main" val="2613658271"/>
      </p:ext>
    </p:extLst>
  </p:cSld>
  <p:clrMapOvr>
    <a:overrideClrMapping bg1="lt1" tx1="dk1" bg2="lt2" tx2="dk2" accent1="accent1" accent2="accent2" accent3="accent3" accent4="accent4" accent5="accent5" accent6="accent6" hlink="hlink" folHlink="folHlink"/>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793750"/>
          </a:xfrm>
          <a:prstGeom prst="rect">
            <a:avLst/>
          </a:prstGeom>
        </p:spPr>
        <p:txBody>
          <a:bodyPr anchor="b">
            <a:normAutofit/>
          </a:bodyPr>
          <a:lstStyle>
            <a:lvl1pPr algn="l">
              <a:defRPr sz="2800" b="1"/>
            </a:lvl1pPr>
          </a:lstStyle>
          <a:p>
            <a:r>
              <a:rPr lang="en-US"/>
              <a:t>Click to edit Master title style</a:t>
            </a:r>
          </a:p>
        </p:txBody>
      </p:sp>
      <p:sp>
        <p:nvSpPr>
          <p:cNvPr id="3" name="Content Placeholder 2"/>
          <p:cNvSpPr>
            <a:spLocks noGrp="1"/>
          </p:cNvSpPr>
          <p:nvPr>
            <p:ph idx="1"/>
          </p:nvPr>
        </p:nvSpPr>
        <p:spPr>
          <a:xfrm>
            <a:off x="3575050" y="1371600"/>
            <a:ext cx="5111750"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371600"/>
            <a:ext cx="3008313" cy="4754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B44955A-EDE5-4FF3-A454-CF676A8FFF3D}" type="datetimeFigureOut">
              <a:rPr lang="en-US" smtClean="0"/>
              <a:pPr/>
              <a:t>9/1/2022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0AB23B-9BF0-489E-A8C2-70A75979535F}" type="slidenum">
              <a:rPr lang="en-US" smtClean="0"/>
              <a:pPr/>
              <a:t>‹#›</a:t>
            </a:fld>
            <a:endParaRPr lang="en-US"/>
          </a:p>
        </p:txBody>
      </p:sp>
      <p:grpSp>
        <p:nvGrpSpPr>
          <p:cNvPr id="8" name="Group 13"/>
          <p:cNvGrpSpPr/>
          <p:nvPr/>
        </p:nvGrpSpPr>
        <p:grpSpPr>
          <a:xfrm flipH="1">
            <a:off x="0" y="1143000"/>
            <a:ext cx="9144000" cy="73152"/>
            <a:chOff x="0" y="3268345"/>
            <a:chExt cx="9144000" cy="146304"/>
          </a:xfrm>
        </p:grpSpPr>
        <p:sp>
          <p:nvSpPr>
            <p:cNvPr id="15" name="Rectangle 14"/>
            <p:cNvSpPr/>
            <p:nvPr userDrawn="1"/>
          </p:nvSpPr>
          <p:spPr>
            <a:xfrm>
              <a:off x="0" y="3268345"/>
              <a:ext cx="9144000" cy="146304"/>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sp>
          <p:nvSpPr>
            <p:cNvPr id="16" name="Rectangle 15"/>
            <p:cNvSpPr/>
            <p:nvPr userDrawn="1"/>
          </p:nvSpPr>
          <p:spPr>
            <a:xfrm>
              <a:off x="5181600" y="3268345"/>
              <a:ext cx="1097280" cy="14630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sp>
          <p:nvSpPr>
            <p:cNvPr id="17" name="Rectangle 16"/>
            <p:cNvSpPr/>
            <p:nvPr userDrawn="1"/>
          </p:nvSpPr>
          <p:spPr>
            <a:xfrm>
              <a:off x="6278880" y="3268345"/>
              <a:ext cx="1097280" cy="1463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sp>
          <p:nvSpPr>
            <p:cNvPr id="18" name="Rectangle 17"/>
            <p:cNvSpPr/>
            <p:nvPr userDrawn="1"/>
          </p:nvSpPr>
          <p:spPr>
            <a:xfrm>
              <a:off x="7376160" y="3268345"/>
              <a:ext cx="1097280" cy="14630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grpSp>
    </p:spTree>
    <p:extLst>
      <p:ext uri="{BB962C8B-B14F-4D97-AF65-F5344CB8AC3E}">
        <p14:creationId xmlns:p14="http://schemas.microsoft.com/office/powerpoint/2010/main" val="267947449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5" name="Picture Placeholder 14"/>
          <p:cNvSpPr>
            <a:spLocks noGrp="1"/>
          </p:cNvSpPr>
          <p:nvPr>
            <p:ph type="pic" sz="quarter" idx="13"/>
          </p:nvPr>
        </p:nvSpPr>
        <p:spPr>
          <a:xfrm>
            <a:off x="1801368" y="685800"/>
            <a:ext cx="5495544" cy="3886200"/>
          </a:xfrm>
          <a:solidFill>
            <a:schemeClr val="accent1"/>
          </a:solidFill>
          <a:effectLst>
            <a:reflection blurRad="6350" stA="52000" endA="300" endPos="35000" dir="5400000" sy="-100000" algn="bl" rotWithShape="0"/>
          </a:effectLst>
          <a:scene3d>
            <a:camera prst="orthographicFront"/>
            <a:lightRig rig="contrasting" dir="t"/>
          </a:scene3d>
          <a:sp3d contourW="12700" prstMaterial="softEdge">
            <a:bevelT prst="cross"/>
            <a:contourClr>
              <a:srgbClr val="FFFFFF"/>
            </a:contourClr>
          </a:sp3d>
        </p:spPr>
        <p:txBody>
          <a:bodyPr/>
          <a:lstStyle/>
          <a:p>
            <a:r>
              <a:rPr lang="en-US"/>
              <a:t>Click icon to add picture</a:t>
            </a:r>
          </a:p>
        </p:txBody>
      </p:sp>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B44955A-EDE5-4FF3-A454-CF676A8FFF3D}" type="datetimeFigureOut">
              <a:rPr lang="en-US" smtClean="0"/>
              <a:pPr/>
              <a:t>9/1/2022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0AB23B-9BF0-489E-A8C2-70A75979535F}" type="slidenum">
              <a:rPr lang="en-US" smtClean="0"/>
              <a:pPr/>
              <a:t>‹#›</a:t>
            </a:fld>
            <a:endParaRPr lang="en-US"/>
          </a:p>
        </p:txBody>
      </p:sp>
      <p:grpSp>
        <p:nvGrpSpPr>
          <p:cNvPr id="3" name="Group 15"/>
          <p:cNvGrpSpPr/>
          <p:nvPr/>
        </p:nvGrpSpPr>
        <p:grpSpPr>
          <a:xfrm>
            <a:off x="-9144" y="-18288"/>
            <a:ext cx="9144000" cy="146304"/>
            <a:chOff x="0" y="3268345"/>
            <a:chExt cx="9144000" cy="146304"/>
          </a:xfrm>
        </p:grpSpPr>
        <p:sp>
          <p:nvSpPr>
            <p:cNvPr id="17" name="Rectangle 16"/>
            <p:cNvSpPr/>
            <p:nvPr userDrawn="1"/>
          </p:nvSpPr>
          <p:spPr>
            <a:xfrm>
              <a:off x="0" y="3268345"/>
              <a:ext cx="9144000" cy="146304"/>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sp>
          <p:nvSpPr>
            <p:cNvPr id="18" name="Rectangle 17"/>
            <p:cNvSpPr/>
            <p:nvPr userDrawn="1"/>
          </p:nvSpPr>
          <p:spPr>
            <a:xfrm>
              <a:off x="5495544" y="3268345"/>
              <a:ext cx="1097280" cy="14630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sp>
          <p:nvSpPr>
            <p:cNvPr id="19" name="Rectangle 18"/>
            <p:cNvSpPr/>
            <p:nvPr userDrawn="1"/>
          </p:nvSpPr>
          <p:spPr>
            <a:xfrm>
              <a:off x="6592824" y="3268345"/>
              <a:ext cx="1097280" cy="1463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sp>
          <p:nvSpPr>
            <p:cNvPr id="20" name="Rectangle 19"/>
            <p:cNvSpPr/>
            <p:nvPr userDrawn="1"/>
          </p:nvSpPr>
          <p:spPr>
            <a:xfrm>
              <a:off x="7690104" y="3268345"/>
              <a:ext cx="1097280" cy="14630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grpSp>
    </p:spTree>
    <p:extLst>
      <p:ext uri="{BB962C8B-B14F-4D97-AF65-F5344CB8AC3E}">
        <p14:creationId xmlns:p14="http://schemas.microsoft.com/office/powerpoint/2010/main" val="424860572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Title and Vertical Text">
    <p:bg>
      <p:bgRef idx="1003">
        <a:schemeClr val="bg2"/>
      </p:bgRef>
    </p:bg>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B44955A-EDE5-4FF3-A454-CF676A8FFF3D}" type="datetimeFigureOut">
              <a:rPr lang="en-US" smtClean="0"/>
              <a:pPr/>
              <a:t>9/1/2022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0AB23B-9BF0-489E-A8C2-70A75979535F}"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grpSp>
        <p:nvGrpSpPr>
          <p:cNvPr id="2" name="Group 7"/>
          <p:cNvGrpSpPr/>
          <p:nvPr/>
        </p:nvGrpSpPr>
        <p:grpSpPr>
          <a:xfrm flipH="1">
            <a:off x="0" y="1371600"/>
            <a:ext cx="9144000" cy="73152"/>
            <a:chOff x="0" y="3268345"/>
            <a:chExt cx="9144000" cy="146304"/>
          </a:xfrm>
        </p:grpSpPr>
        <p:sp>
          <p:nvSpPr>
            <p:cNvPr id="9" name="Rectangle 8"/>
            <p:cNvSpPr/>
            <p:nvPr userDrawn="1"/>
          </p:nvSpPr>
          <p:spPr>
            <a:xfrm>
              <a:off x="0" y="3268345"/>
              <a:ext cx="9144000" cy="146304"/>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sp>
          <p:nvSpPr>
            <p:cNvPr id="10" name="Rectangle 9"/>
            <p:cNvSpPr/>
            <p:nvPr userDrawn="1"/>
          </p:nvSpPr>
          <p:spPr>
            <a:xfrm>
              <a:off x="5181600" y="3268345"/>
              <a:ext cx="1097280" cy="14630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sp>
          <p:nvSpPr>
            <p:cNvPr id="11" name="Rectangle 10"/>
            <p:cNvSpPr/>
            <p:nvPr userDrawn="1"/>
          </p:nvSpPr>
          <p:spPr>
            <a:xfrm>
              <a:off x="6278880" y="3268345"/>
              <a:ext cx="1097280" cy="1463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sp>
          <p:nvSpPr>
            <p:cNvPr id="12" name="Rectangle 11"/>
            <p:cNvSpPr/>
            <p:nvPr userDrawn="1"/>
          </p:nvSpPr>
          <p:spPr>
            <a:xfrm>
              <a:off x="7376160" y="3268345"/>
              <a:ext cx="1097280" cy="14630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grpSp>
    </p:spTree>
    <p:extLst>
      <p:ext uri="{BB962C8B-B14F-4D97-AF65-F5344CB8AC3E}">
        <p14:creationId xmlns:p14="http://schemas.microsoft.com/office/powerpoint/2010/main" val="1500863936"/>
      </p:ext>
    </p:extLst>
  </p:cSld>
  <p:clrMapOvr>
    <a:overrideClrMapping bg1="lt1" tx1="dk1" bg2="lt2" tx2="dk2" accent1="accent1" accent2="accent2" accent3="accent3" accent4="accent4" accent5="accent5" accent6="accent6" hlink="hlink" folHlink="folHlink"/>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8"/>
            <a:ext cx="18288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1722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839712" y="6356350"/>
            <a:ext cx="1868424" cy="365125"/>
          </a:xfrm>
        </p:spPr>
        <p:txBody>
          <a:bodyPr/>
          <a:lstStyle/>
          <a:p>
            <a:fld id="{EB44955A-EDE5-4FF3-A454-CF676A8FFF3D}" type="datetimeFigureOut">
              <a:rPr lang="en-US" smtClean="0"/>
              <a:pPr/>
              <a:t>9/1/2022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0AB23B-9BF0-489E-A8C2-70A75979535F}" type="slidenum">
              <a:rPr lang="en-US" smtClean="0"/>
              <a:pPr/>
              <a:t>‹#›</a:t>
            </a:fld>
            <a:endParaRPr lang="en-US"/>
          </a:p>
        </p:txBody>
      </p:sp>
      <p:grpSp>
        <p:nvGrpSpPr>
          <p:cNvPr id="7" name="Group 6"/>
          <p:cNvGrpSpPr/>
          <p:nvPr/>
        </p:nvGrpSpPr>
        <p:grpSpPr>
          <a:xfrm rot="5400000" flipH="1">
            <a:off x="3332988" y="3384804"/>
            <a:ext cx="6867144" cy="73152"/>
            <a:chOff x="0" y="3268345"/>
            <a:chExt cx="9144000" cy="146304"/>
          </a:xfrm>
        </p:grpSpPr>
        <p:sp>
          <p:nvSpPr>
            <p:cNvPr id="8" name="Rectangle 7"/>
            <p:cNvSpPr/>
            <p:nvPr userDrawn="1"/>
          </p:nvSpPr>
          <p:spPr>
            <a:xfrm>
              <a:off x="0" y="3268345"/>
              <a:ext cx="9144000" cy="146304"/>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sp>
          <p:nvSpPr>
            <p:cNvPr id="9" name="Rectangle 8"/>
            <p:cNvSpPr/>
            <p:nvPr userDrawn="1"/>
          </p:nvSpPr>
          <p:spPr>
            <a:xfrm>
              <a:off x="5181600" y="3268345"/>
              <a:ext cx="1097280" cy="14630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sp>
          <p:nvSpPr>
            <p:cNvPr id="10" name="Rectangle 9"/>
            <p:cNvSpPr/>
            <p:nvPr userDrawn="1"/>
          </p:nvSpPr>
          <p:spPr>
            <a:xfrm>
              <a:off x="6278880" y="3268345"/>
              <a:ext cx="1097280" cy="1463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sp>
          <p:nvSpPr>
            <p:cNvPr id="11" name="Rectangle 10"/>
            <p:cNvSpPr/>
            <p:nvPr userDrawn="1"/>
          </p:nvSpPr>
          <p:spPr>
            <a:xfrm>
              <a:off x="7376160" y="3268345"/>
              <a:ext cx="1097280" cy="14630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en-US" sz="1800">
                <a:solidFill>
                  <a:srgbClr val="FFFFFF"/>
                </a:solidFill>
              </a:endParaRPr>
            </a:p>
          </p:txBody>
        </p:sp>
      </p:grpSp>
    </p:spTree>
    <p:extLst>
      <p:ext uri="{BB962C8B-B14F-4D97-AF65-F5344CB8AC3E}">
        <p14:creationId xmlns:p14="http://schemas.microsoft.com/office/powerpoint/2010/main" val="2260245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Times New Roman" pitchFamily="18" charset="0"/>
              <a:ea typeface="+mn-ea"/>
              <a:cs typeface="Arial"/>
            </a:endParaRPr>
          </a:p>
        </p:txBody>
      </p:sp>
      <p:sp>
        <p:nvSpPr>
          <p:cNvPr id="8" name="Footer Placeholder 7"/>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Times New Roman" pitchFamily="18" charset="0"/>
              <a:ea typeface="+mn-ea"/>
              <a:cs typeface="Arial"/>
            </a:endParaRPr>
          </a:p>
        </p:txBody>
      </p:sp>
      <p:sp>
        <p:nvSpPr>
          <p:cNvPr id="9" name="Slide Number Placeholder 8"/>
          <p:cNvSpPr>
            <a:spLocks noGrp="1"/>
          </p:cNvSpPr>
          <p:nvPr>
            <p:ph type="sldNum" sz="quarter" idx="12"/>
          </p:nvPr>
        </p:nvSpPr>
        <p:spPr/>
        <p:txBody>
          <a:bodyPr/>
          <a:lstStyle>
            <a:lvl1pPr>
              <a:defRPr/>
            </a:lvl1pPr>
          </a:lstStyle>
          <a:p>
            <a:pPr algn="r" rtl="0" fontAlgn="base">
              <a:spcBef>
                <a:spcPct val="0"/>
              </a:spcBef>
              <a:spcAft>
                <a:spcPct val="0"/>
              </a:spcAft>
            </a:pPr>
            <a:fld id="{20EB62A0-EAF7-4BF0-ACE1-AC234436700B}" type="slidenum">
              <a:rPr lang="en-US" sz="1400" kern="1200">
                <a:solidFill>
                  <a:srgbClr val="000000"/>
                </a:solidFill>
                <a:latin typeface="Times New Roman" pitchFamily="18" charset="0"/>
                <a:ea typeface="+mn-ea"/>
                <a:cs typeface="Arial"/>
              </a:rPr>
              <a:pPr algn="r" rtl="0" fontAlgn="base">
                <a:spcBef>
                  <a:spcPct val="0"/>
                </a:spcBef>
                <a:spcAft>
                  <a:spcPct val="0"/>
                </a:spcAft>
              </a:pPr>
              <a:t>‹#›</a:t>
            </a:fld>
            <a:endParaRPr lang="en-US" sz="1400" kern="1200">
              <a:solidFill>
                <a:srgbClr val="000000"/>
              </a:solidFill>
              <a:latin typeface="Times New Roman" pitchFamily="18" charset="0"/>
              <a:ea typeface="+mn-ea"/>
              <a:cs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Times New Roman" pitchFamily="18" charset="0"/>
              <a:ea typeface="+mn-ea"/>
              <a:cs typeface="Arial"/>
            </a:endParaRPr>
          </a:p>
        </p:txBody>
      </p:sp>
      <p:sp>
        <p:nvSpPr>
          <p:cNvPr id="4" name="Footer Placeholder 3"/>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Times New Roman" pitchFamily="18" charset="0"/>
              <a:ea typeface="+mn-ea"/>
              <a:cs typeface="Arial"/>
            </a:endParaRPr>
          </a:p>
        </p:txBody>
      </p:sp>
      <p:sp>
        <p:nvSpPr>
          <p:cNvPr id="5" name="Slide Number Placeholder 4"/>
          <p:cNvSpPr>
            <a:spLocks noGrp="1"/>
          </p:cNvSpPr>
          <p:nvPr>
            <p:ph type="sldNum" sz="quarter" idx="12"/>
          </p:nvPr>
        </p:nvSpPr>
        <p:spPr/>
        <p:txBody>
          <a:bodyPr/>
          <a:lstStyle>
            <a:lvl1pPr>
              <a:defRPr/>
            </a:lvl1pPr>
          </a:lstStyle>
          <a:p>
            <a:pPr algn="r" rtl="0" fontAlgn="base">
              <a:spcBef>
                <a:spcPct val="0"/>
              </a:spcBef>
              <a:spcAft>
                <a:spcPct val="0"/>
              </a:spcAft>
            </a:pPr>
            <a:fld id="{B3C4D159-5FD3-4B43-B655-9991320BC247}" type="slidenum">
              <a:rPr lang="en-US" sz="1400" kern="1200">
                <a:solidFill>
                  <a:srgbClr val="000000"/>
                </a:solidFill>
                <a:latin typeface="Times New Roman" pitchFamily="18" charset="0"/>
                <a:ea typeface="+mn-ea"/>
                <a:cs typeface="Arial"/>
              </a:rPr>
              <a:pPr algn="r" rtl="0" fontAlgn="base">
                <a:spcBef>
                  <a:spcPct val="0"/>
                </a:spcBef>
                <a:spcAft>
                  <a:spcPct val="0"/>
                </a:spcAft>
              </a:pPr>
              <a:t>‹#›</a:t>
            </a:fld>
            <a:endParaRPr lang="en-US" sz="1400" kern="1200">
              <a:solidFill>
                <a:srgbClr val="000000"/>
              </a:solidFill>
              <a:latin typeface="Times New Roman" pitchFamily="18" charset="0"/>
              <a:ea typeface="+mn-ea"/>
              <a:cs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Times New Roman" pitchFamily="18" charset="0"/>
              <a:ea typeface="+mn-ea"/>
              <a:cs typeface="Arial"/>
            </a:endParaRPr>
          </a:p>
        </p:txBody>
      </p:sp>
      <p:sp>
        <p:nvSpPr>
          <p:cNvPr id="3" name="Footer Placeholder 2"/>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Times New Roman" pitchFamily="18" charset="0"/>
              <a:ea typeface="+mn-ea"/>
              <a:cs typeface="Arial"/>
            </a:endParaRPr>
          </a:p>
        </p:txBody>
      </p:sp>
      <p:sp>
        <p:nvSpPr>
          <p:cNvPr id="4" name="Slide Number Placeholder 3"/>
          <p:cNvSpPr>
            <a:spLocks noGrp="1"/>
          </p:cNvSpPr>
          <p:nvPr>
            <p:ph type="sldNum" sz="quarter" idx="12"/>
          </p:nvPr>
        </p:nvSpPr>
        <p:spPr/>
        <p:txBody>
          <a:bodyPr/>
          <a:lstStyle>
            <a:lvl1pPr>
              <a:defRPr/>
            </a:lvl1pPr>
          </a:lstStyle>
          <a:p>
            <a:pPr algn="r" rtl="0" fontAlgn="base">
              <a:spcBef>
                <a:spcPct val="0"/>
              </a:spcBef>
              <a:spcAft>
                <a:spcPct val="0"/>
              </a:spcAft>
            </a:pPr>
            <a:fld id="{49DB472C-EAAF-4082-9DE9-B85375533293}" type="slidenum">
              <a:rPr lang="en-US" sz="1400" kern="1200">
                <a:solidFill>
                  <a:srgbClr val="000000"/>
                </a:solidFill>
                <a:latin typeface="Times New Roman" pitchFamily="18" charset="0"/>
                <a:ea typeface="+mn-ea"/>
                <a:cs typeface="Arial"/>
              </a:rPr>
              <a:pPr algn="r" rtl="0" fontAlgn="base">
                <a:spcBef>
                  <a:spcPct val="0"/>
                </a:spcBef>
                <a:spcAft>
                  <a:spcPct val="0"/>
                </a:spcAft>
              </a:pPr>
              <a:t>‹#›</a:t>
            </a:fld>
            <a:endParaRPr lang="en-US" sz="1400" kern="1200">
              <a:solidFill>
                <a:srgbClr val="000000"/>
              </a:solidFill>
              <a:latin typeface="Times New Roman" pitchFamily="18" charset="0"/>
              <a:ea typeface="+mn-ea"/>
              <a:cs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Times New Roman" pitchFamily="18" charset="0"/>
              <a:ea typeface="+mn-ea"/>
              <a:cs typeface="Arial"/>
            </a:endParaRPr>
          </a:p>
        </p:txBody>
      </p:sp>
      <p:sp>
        <p:nvSpPr>
          <p:cNvPr id="6" name="Footer Placeholder 5"/>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Times New Roman" pitchFamily="18" charset="0"/>
              <a:ea typeface="+mn-ea"/>
              <a:cs typeface="Arial"/>
            </a:endParaRPr>
          </a:p>
        </p:txBody>
      </p:sp>
      <p:sp>
        <p:nvSpPr>
          <p:cNvPr id="7" name="Slide Number Placeholder 6"/>
          <p:cNvSpPr>
            <a:spLocks noGrp="1"/>
          </p:cNvSpPr>
          <p:nvPr>
            <p:ph type="sldNum" sz="quarter" idx="12"/>
          </p:nvPr>
        </p:nvSpPr>
        <p:spPr/>
        <p:txBody>
          <a:bodyPr/>
          <a:lstStyle>
            <a:lvl1pPr>
              <a:defRPr/>
            </a:lvl1pPr>
          </a:lstStyle>
          <a:p>
            <a:pPr algn="r" rtl="0" fontAlgn="base">
              <a:spcBef>
                <a:spcPct val="0"/>
              </a:spcBef>
              <a:spcAft>
                <a:spcPct val="0"/>
              </a:spcAft>
            </a:pPr>
            <a:fld id="{C38890DD-DE9A-4DAB-8ED8-E96745E0B559}" type="slidenum">
              <a:rPr lang="en-US" sz="1400" kern="1200">
                <a:solidFill>
                  <a:srgbClr val="000000"/>
                </a:solidFill>
                <a:latin typeface="Times New Roman" pitchFamily="18" charset="0"/>
                <a:ea typeface="+mn-ea"/>
                <a:cs typeface="Arial"/>
              </a:rPr>
              <a:pPr algn="r" rtl="0" fontAlgn="base">
                <a:spcBef>
                  <a:spcPct val="0"/>
                </a:spcBef>
                <a:spcAft>
                  <a:spcPct val="0"/>
                </a:spcAft>
              </a:pPr>
              <a:t>‹#›</a:t>
            </a:fld>
            <a:endParaRPr lang="en-US" sz="1400" kern="1200">
              <a:solidFill>
                <a:srgbClr val="000000"/>
              </a:solidFill>
              <a:latin typeface="Times New Roman" pitchFamily="18" charset="0"/>
              <a:ea typeface="+mn-ea"/>
              <a:cs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lgn="l" rtl="0" fontAlgn="base">
              <a:spcBef>
                <a:spcPct val="0"/>
              </a:spcBef>
              <a:spcAft>
                <a:spcPct val="0"/>
              </a:spcAft>
            </a:pPr>
            <a:endParaRPr lang="en-US" sz="1400" kern="1200">
              <a:solidFill>
                <a:srgbClr val="000000"/>
              </a:solidFill>
              <a:latin typeface="Times New Roman" pitchFamily="18" charset="0"/>
              <a:ea typeface="+mn-ea"/>
              <a:cs typeface="Arial"/>
            </a:endParaRPr>
          </a:p>
        </p:txBody>
      </p:sp>
      <p:sp>
        <p:nvSpPr>
          <p:cNvPr id="6" name="Footer Placeholder 5"/>
          <p:cNvSpPr>
            <a:spLocks noGrp="1"/>
          </p:cNvSpPr>
          <p:nvPr>
            <p:ph type="ftr" sz="quarter" idx="11"/>
          </p:nvPr>
        </p:nvSpPr>
        <p:spPr/>
        <p:txBody>
          <a:bodyPr/>
          <a:lstStyle>
            <a:lvl1pPr>
              <a:defRPr/>
            </a:lvl1pPr>
          </a:lstStyle>
          <a:p>
            <a:pPr algn="ctr" rtl="0" fontAlgn="base">
              <a:spcBef>
                <a:spcPct val="0"/>
              </a:spcBef>
              <a:spcAft>
                <a:spcPct val="0"/>
              </a:spcAft>
            </a:pPr>
            <a:endParaRPr lang="en-US" sz="1400" kern="1200">
              <a:solidFill>
                <a:srgbClr val="000000"/>
              </a:solidFill>
              <a:latin typeface="Times New Roman" pitchFamily="18" charset="0"/>
              <a:ea typeface="+mn-ea"/>
              <a:cs typeface="Arial"/>
            </a:endParaRPr>
          </a:p>
        </p:txBody>
      </p:sp>
      <p:sp>
        <p:nvSpPr>
          <p:cNvPr id="7" name="Slide Number Placeholder 6"/>
          <p:cNvSpPr>
            <a:spLocks noGrp="1"/>
          </p:cNvSpPr>
          <p:nvPr>
            <p:ph type="sldNum" sz="quarter" idx="12"/>
          </p:nvPr>
        </p:nvSpPr>
        <p:spPr/>
        <p:txBody>
          <a:bodyPr/>
          <a:lstStyle>
            <a:lvl1pPr>
              <a:defRPr/>
            </a:lvl1pPr>
          </a:lstStyle>
          <a:p>
            <a:pPr algn="r" rtl="0" fontAlgn="base">
              <a:spcBef>
                <a:spcPct val="0"/>
              </a:spcBef>
              <a:spcAft>
                <a:spcPct val="0"/>
              </a:spcAft>
            </a:pPr>
            <a:fld id="{3505F041-CA11-42DF-B66F-567069CFBD30}" type="slidenum">
              <a:rPr lang="en-US" sz="1400" kern="1200">
                <a:solidFill>
                  <a:srgbClr val="000000"/>
                </a:solidFill>
                <a:latin typeface="Times New Roman" pitchFamily="18" charset="0"/>
                <a:ea typeface="+mn-ea"/>
                <a:cs typeface="Arial"/>
              </a:rPr>
              <a:pPr algn="r" rtl="0" fontAlgn="base">
                <a:spcBef>
                  <a:spcPct val="0"/>
                </a:spcBef>
                <a:spcAft>
                  <a:spcPct val="0"/>
                </a:spcAft>
              </a:pPr>
              <a:t>‹#›</a:t>
            </a:fld>
            <a:endParaRPr lang="en-US" sz="1400" kern="1200">
              <a:solidFill>
                <a:srgbClr val="000000"/>
              </a:solidFill>
              <a:latin typeface="Times New Roman" pitchFamily="18" charset="0"/>
              <a:ea typeface="+mn-ea"/>
              <a:cs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1010"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71011"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1012"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vl1pPr>
          </a:lstStyle>
          <a:p>
            <a:pPr algn="l" rtl="0" fontAlgn="base">
              <a:spcBef>
                <a:spcPct val="0"/>
              </a:spcBef>
              <a:spcAft>
                <a:spcPct val="0"/>
              </a:spcAft>
            </a:pPr>
            <a:endParaRPr lang="en-US" kern="1200">
              <a:solidFill>
                <a:srgbClr val="000000"/>
              </a:solidFill>
              <a:latin typeface="Times New Roman" pitchFamily="18" charset="0"/>
              <a:ea typeface="+mn-ea"/>
              <a:cs typeface="Arial"/>
            </a:endParaRPr>
          </a:p>
        </p:txBody>
      </p:sp>
      <p:sp>
        <p:nvSpPr>
          <p:cNvPr id="171013"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pPr rtl="0" fontAlgn="base">
              <a:spcBef>
                <a:spcPct val="0"/>
              </a:spcBef>
              <a:spcAft>
                <a:spcPct val="0"/>
              </a:spcAft>
            </a:pPr>
            <a:endParaRPr lang="en-US" kern="1200">
              <a:solidFill>
                <a:srgbClr val="000000"/>
              </a:solidFill>
              <a:latin typeface="Times New Roman" pitchFamily="18" charset="0"/>
              <a:ea typeface="+mn-ea"/>
              <a:cs typeface="Arial"/>
            </a:endParaRPr>
          </a:p>
        </p:txBody>
      </p:sp>
      <p:sp>
        <p:nvSpPr>
          <p:cNvPr id="171014"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rtl="0" fontAlgn="base">
              <a:spcBef>
                <a:spcPct val="0"/>
              </a:spcBef>
              <a:spcAft>
                <a:spcPct val="0"/>
              </a:spcAft>
            </a:pPr>
            <a:fld id="{9B309720-9F9F-4764-AFD3-F38CD64A3521}" type="slidenum">
              <a:rPr lang="en-US" kern="1200">
                <a:solidFill>
                  <a:srgbClr val="000000"/>
                </a:solidFill>
                <a:latin typeface="Times New Roman" pitchFamily="18" charset="0"/>
                <a:ea typeface="+mn-ea"/>
                <a:cs typeface="Arial"/>
              </a:rPr>
              <a:pPr rtl="0" fontAlgn="base">
                <a:spcBef>
                  <a:spcPct val="0"/>
                </a:spcBef>
                <a:spcAft>
                  <a:spcPct val="0"/>
                </a:spcAft>
              </a:pPr>
              <a:t>‹#›</a:t>
            </a:fld>
            <a:endParaRPr lang="en-US" kern="1200">
              <a:solidFill>
                <a:srgbClr val="000000"/>
              </a:solidFill>
              <a:latin typeface="Times New Roman" pitchFamily="18" charset="0"/>
              <a:ea typeface="+mn-ea"/>
              <a:cs typeface="Arial"/>
            </a:endParaRPr>
          </a:p>
        </p:txBody>
      </p:sp>
    </p:spTree>
  </p:cSld>
  <p:clrMap bg1="lt1" tx1="dk1" bg2="lt2" tx2="dk2" accent1="accent1" accent2="accent2" accent3="accent3" accent4="accent4" accent5="accent5" accent6="accent6" hlink="hlink" folHlink="folHlink"/>
  <p:sldLayoutIdLst>
    <p:sldLayoutId id="2147483794" r:id="rId1"/>
    <p:sldLayoutId id="2147483795" r:id="rId2"/>
    <p:sldLayoutId id="2147483796" r:id="rId3"/>
    <p:sldLayoutId id="2147483797" r:id="rId4"/>
    <p:sldLayoutId id="2147483798" r:id="rId5"/>
    <p:sldLayoutId id="2147483799" r:id="rId6"/>
    <p:sldLayoutId id="2147483800" r:id="rId7"/>
    <p:sldLayoutId id="2147483801" r:id="rId8"/>
    <p:sldLayoutId id="2147483802" r:id="rId9"/>
    <p:sldLayoutId id="2147483803" r:id="rId10"/>
    <p:sldLayoutId id="2147483804"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8" charset="0"/>
          <a:cs typeface="Arial" pitchFamily="34" charset="0"/>
        </a:defRPr>
      </a:lvl2pPr>
      <a:lvl3pPr algn="ctr" rtl="0" fontAlgn="base">
        <a:spcBef>
          <a:spcPct val="0"/>
        </a:spcBef>
        <a:spcAft>
          <a:spcPct val="0"/>
        </a:spcAft>
        <a:defRPr sz="4400">
          <a:solidFill>
            <a:schemeClr val="tx2"/>
          </a:solidFill>
          <a:latin typeface="Times New Roman" pitchFamily="18" charset="0"/>
          <a:cs typeface="Arial" pitchFamily="34" charset="0"/>
        </a:defRPr>
      </a:lvl3pPr>
      <a:lvl4pPr algn="ctr" rtl="0" fontAlgn="base">
        <a:spcBef>
          <a:spcPct val="0"/>
        </a:spcBef>
        <a:spcAft>
          <a:spcPct val="0"/>
        </a:spcAft>
        <a:defRPr sz="4400">
          <a:solidFill>
            <a:schemeClr val="tx2"/>
          </a:solidFill>
          <a:latin typeface="Times New Roman" pitchFamily="18" charset="0"/>
          <a:cs typeface="Arial" pitchFamily="34" charset="0"/>
        </a:defRPr>
      </a:lvl4pPr>
      <a:lvl5pPr algn="ctr" rtl="0" fontAlgn="base">
        <a:spcBef>
          <a:spcPct val="0"/>
        </a:spcBef>
        <a:spcAft>
          <a:spcPct val="0"/>
        </a:spcAft>
        <a:defRPr sz="4400">
          <a:solidFill>
            <a:schemeClr val="tx2"/>
          </a:solidFill>
          <a:latin typeface="Times New Roman" pitchFamily="18" charset="0"/>
          <a:cs typeface="Arial" pitchFamily="34" charset="0"/>
        </a:defRPr>
      </a:lvl5pPr>
      <a:lvl6pPr marL="457200" algn="ctr" rtl="0" fontAlgn="base">
        <a:spcBef>
          <a:spcPct val="0"/>
        </a:spcBef>
        <a:spcAft>
          <a:spcPct val="0"/>
        </a:spcAft>
        <a:defRPr sz="4400">
          <a:solidFill>
            <a:schemeClr val="tx2"/>
          </a:solidFill>
          <a:latin typeface="Times New Roman" pitchFamily="18" charset="0"/>
          <a:cs typeface="Arial" pitchFamily="34" charset="0"/>
        </a:defRPr>
      </a:lvl6pPr>
      <a:lvl7pPr marL="914400" algn="ctr" rtl="0" fontAlgn="base">
        <a:spcBef>
          <a:spcPct val="0"/>
        </a:spcBef>
        <a:spcAft>
          <a:spcPct val="0"/>
        </a:spcAft>
        <a:defRPr sz="4400">
          <a:solidFill>
            <a:schemeClr val="tx2"/>
          </a:solidFill>
          <a:latin typeface="Times New Roman" pitchFamily="18" charset="0"/>
          <a:cs typeface="Arial" pitchFamily="34" charset="0"/>
        </a:defRPr>
      </a:lvl7pPr>
      <a:lvl8pPr marL="1371600" algn="ctr" rtl="0" fontAlgn="base">
        <a:spcBef>
          <a:spcPct val="0"/>
        </a:spcBef>
        <a:spcAft>
          <a:spcPct val="0"/>
        </a:spcAft>
        <a:defRPr sz="4400">
          <a:solidFill>
            <a:schemeClr val="tx2"/>
          </a:solidFill>
          <a:latin typeface="Times New Roman" pitchFamily="18" charset="0"/>
          <a:cs typeface="Arial" pitchFamily="34" charset="0"/>
        </a:defRPr>
      </a:lvl8pPr>
      <a:lvl9pPr marL="1828800" algn="ctr" rtl="0" fontAlgn="base">
        <a:spcBef>
          <a:spcPct val="0"/>
        </a:spcBef>
        <a:spcAft>
          <a:spcPct val="0"/>
        </a:spcAft>
        <a:defRPr sz="4400">
          <a:solidFill>
            <a:schemeClr val="tx2"/>
          </a:solidFill>
          <a:latin typeface="Times New Roman" pitchFamily="18" charset="0"/>
          <a:cs typeface="Arial"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lgn="l" rtl="0" fontAlgn="base">
              <a:spcBef>
                <a:spcPct val="0"/>
              </a:spcBef>
              <a:spcAft>
                <a:spcPct val="0"/>
              </a:spcAft>
            </a:pPr>
            <a:endParaRPr lang="en-US" kern="1200">
              <a:solidFill>
                <a:srgbClr val="000000"/>
              </a:solidFill>
              <a:latin typeface="Times New Roman" pitchFamily="18" charset="0"/>
              <a:ea typeface="+mn-ea"/>
              <a:cs typeface="+mn-cs"/>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rtl="0" fontAlgn="base">
              <a:spcBef>
                <a:spcPct val="0"/>
              </a:spcBef>
              <a:spcAft>
                <a:spcPct val="0"/>
              </a:spcAft>
            </a:pPr>
            <a:endParaRPr lang="en-US" kern="1200">
              <a:solidFill>
                <a:srgbClr val="000000"/>
              </a:solidFill>
              <a:latin typeface="Times New Roman" pitchFamily="18" charset="0"/>
              <a:ea typeface="+mn-ea"/>
              <a:cs typeface="+mn-cs"/>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rtl="0" fontAlgn="base">
              <a:spcBef>
                <a:spcPct val="0"/>
              </a:spcBef>
              <a:spcAft>
                <a:spcPct val="0"/>
              </a:spcAft>
            </a:pPr>
            <a:fld id="{DF377E47-2490-4AAC-9309-670F61CCCA4F}" type="slidenum">
              <a:rPr lang="en-US" kern="1200">
                <a:solidFill>
                  <a:srgbClr val="000000"/>
                </a:solidFill>
                <a:latin typeface="Times New Roman" pitchFamily="18" charset="0"/>
                <a:ea typeface="+mn-ea"/>
                <a:cs typeface="+mn-cs"/>
              </a:rPr>
              <a:pPr rtl="0" fontAlgn="base">
                <a:spcBef>
                  <a:spcPct val="0"/>
                </a:spcBef>
                <a:spcAft>
                  <a:spcPct val="0"/>
                </a:spcAft>
              </a:pPr>
              <a:t>‹#›</a:t>
            </a:fld>
            <a:endParaRPr lang="en-US" kern="1200">
              <a:solidFill>
                <a:srgbClr val="000000"/>
              </a:solidFill>
              <a:latin typeface="Times New Roman" pitchFamily="18" charset="0"/>
              <a:ea typeface="+mn-ea"/>
              <a:cs typeface="+mn-cs"/>
            </a:endParaRPr>
          </a:p>
        </p:txBody>
      </p:sp>
    </p:spTree>
    <p:extLst>
      <p:ext uri="{BB962C8B-B14F-4D97-AF65-F5344CB8AC3E}">
        <p14:creationId xmlns:p14="http://schemas.microsoft.com/office/powerpoint/2010/main" val="2145845996"/>
      </p:ext>
    </p:extLst>
  </p:cSld>
  <p:clrMap bg1="lt1" tx1="dk1" bg2="lt2" tx2="dk2" accent1="accent1" accent2="accent2" accent3="accent3" accent4="accent4" accent5="accent5" accent6="accent6" hlink="hlink" folHlink="folHlink"/>
  <p:sldLayoutIdLst>
    <p:sldLayoutId id="2147484258" r:id="rId1"/>
    <p:sldLayoutId id="2147484259" r:id="rId2"/>
    <p:sldLayoutId id="2147484260" r:id="rId3"/>
    <p:sldLayoutId id="2147484261" r:id="rId4"/>
    <p:sldLayoutId id="2147484262" r:id="rId5"/>
    <p:sldLayoutId id="2147484263" r:id="rId6"/>
    <p:sldLayoutId id="2147484264" r:id="rId7"/>
    <p:sldLayoutId id="2147484265" r:id="rId8"/>
    <p:sldLayoutId id="2147484266" r:id="rId9"/>
    <p:sldLayoutId id="2147484267" r:id="rId10"/>
    <p:sldLayoutId id="2147484268"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8" charset="0"/>
        </a:defRPr>
      </a:lvl2pPr>
      <a:lvl3pPr algn="ctr" rtl="0" fontAlgn="base">
        <a:spcBef>
          <a:spcPct val="0"/>
        </a:spcBef>
        <a:spcAft>
          <a:spcPct val="0"/>
        </a:spcAft>
        <a:defRPr sz="4400">
          <a:solidFill>
            <a:schemeClr val="tx2"/>
          </a:solidFill>
          <a:latin typeface="Times New Roman" pitchFamily="18" charset="0"/>
        </a:defRPr>
      </a:lvl3pPr>
      <a:lvl4pPr algn="ctr" rtl="0" fontAlgn="base">
        <a:spcBef>
          <a:spcPct val="0"/>
        </a:spcBef>
        <a:spcAft>
          <a:spcPct val="0"/>
        </a:spcAft>
        <a:defRPr sz="4400">
          <a:solidFill>
            <a:schemeClr val="tx2"/>
          </a:solidFill>
          <a:latin typeface="Times New Roman" pitchFamily="18" charset="0"/>
        </a:defRPr>
      </a:lvl4pPr>
      <a:lvl5pPr algn="ctr" rtl="0" fontAlgn="base">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bwMode="auto">
          <a:xfrm>
            <a:off x="685800" y="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90115" name="Rectangle 3"/>
          <p:cNvSpPr>
            <a:spLocks noGrp="1" noChangeArrowheads="1"/>
          </p:cNvSpPr>
          <p:nvPr>
            <p:ph type="body" idx="1"/>
          </p:nvPr>
        </p:nvSpPr>
        <p:spPr bwMode="auto">
          <a:xfrm>
            <a:off x="685800" y="1371600"/>
            <a:ext cx="7772400" cy="4800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0116"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400"/>
            </a:lvl1pPr>
          </a:lstStyle>
          <a:p>
            <a:pPr algn="l" rtl="0" fontAlgn="base">
              <a:spcBef>
                <a:spcPct val="0"/>
              </a:spcBef>
              <a:spcAft>
                <a:spcPct val="0"/>
              </a:spcAft>
            </a:pPr>
            <a:endParaRPr lang="en-US" kern="1200">
              <a:solidFill>
                <a:srgbClr val="000000"/>
              </a:solidFill>
              <a:latin typeface="Times New Roman" pitchFamily="18" charset="0"/>
              <a:ea typeface="+mn-ea"/>
              <a:cs typeface="+mn-cs"/>
            </a:endParaRPr>
          </a:p>
        </p:txBody>
      </p:sp>
      <p:sp>
        <p:nvSpPr>
          <p:cNvPr id="90117"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lvl1pPr>
          </a:lstStyle>
          <a:p>
            <a:pPr rtl="0" fontAlgn="base">
              <a:spcBef>
                <a:spcPct val="0"/>
              </a:spcBef>
              <a:spcAft>
                <a:spcPct val="0"/>
              </a:spcAft>
            </a:pPr>
            <a:endParaRPr lang="en-US" kern="1200">
              <a:solidFill>
                <a:srgbClr val="000000"/>
              </a:solidFill>
              <a:latin typeface="Times New Roman" pitchFamily="18" charset="0"/>
              <a:ea typeface="+mn-ea"/>
              <a:cs typeface="+mn-cs"/>
            </a:endParaRPr>
          </a:p>
        </p:txBody>
      </p:sp>
      <p:sp>
        <p:nvSpPr>
          <p:cNvPr id="90118"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lvl1pPr>
          </a:lstStyle>
          <a:p>
            <a:pPr rtl="0" fontAlgn="base">
              <a:spcBef>
                <a:spcPct val="0"/>
              </a:spcBef>
              <a:spcAft>
                <a:spcPct val="0"/>
              </a:spcAft>
            </a:pPr>
            <a:fld id="{FCD796BA-3BCD-456E-B479-A4BC569F41CC}" type="slidenum">
              <a:rPr lang="en-US" kern="1200">
                <a:solidFill>
                  <a:srgbClr val="000000"/>
                </a:solidFill>
                <a:latin typeface="Times New Roman" pitchFamily="18" charset="0"/>
                <a:ea typeface="+mn-ea"/>
                <a:cs typeface="+mn-cs"/>
              </a:rPr>
              <a:pPr rtl="0" fontAlgn="base">
                <a:spcBef>
                  <a:spcPct val="0"/>
                </a:spcBef>
                <a:spcAft>
                  <a:spcPct val="0"/>
                </a:spcAft>
              </a:pPr>
              <a:t>‹#›</a:t>
            </a:fld>
            <a:endParaRPr lang="en-US" kern="1200">
              <a:solidFill>
                <a:srgbClr val="000000"/>
              </a:solidFill>
              <a:latin typeface="Times New Roman" pitchFamily="18" charset="0"/>
              <a:ea typeface="+mn-ea"/>
              <a:cs typeface="+mn-cs"/>
            </a:endParaRPr>
          </a:p>
        </p:txBody>
      </p:sp>
    </p:spTree>
    <p:extLst>
      <p:ext uri="{BB962C8B-B14F-4D97-AF65-F5344CB8AC3E}">
        <p14:creationId xmlns:p14="http://schemas.microsoft.com/office/powerpoint/2010/main" val="1537672376"/>
      </p:ext>
    </p:extLst>
  </p:cSld>
  <p:clrMap bg1="lt1" tx1="dk1" bg2="lt2" tx2="dk2" accent1="accent1" accent2="accent2" accent3="accent3" accent4="accent4" accent5="accent5" accent6="accent6" hlink="hlink" folHlink="folHlink"/>
  <p:sldLayoutIdLst>
    <p:sldLayoutId id="2147484270" r:id="rId1"/>
    <p:sldLayoutId id="2147484271" r:id="rId2"/>
    <p:sldLayoutId id="2147484272" r:id="rId3"/>
    <p:sldLayoutId id="2147484273" r:id="rId4"/>
    <p:sldLayoutId id="2147484274" r:id="rId5"/>
    <p:sldLayoutId id="2147484275" r:id="rId6"/>
    <p:sldLayoutId id="2147484276" r:id="rId7"/>
    <p:sldLayoutId id="2147484277" r:id="rId8"/>
    <p:sldLayoutId id="2147484278" r:id="rId9"/>
    <p:sldLayoutId id="2147484279" r:id="rId10"/>
    <p:sldLayoutId id="2147484280"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8" charset="0"/>
        </a:defRPr>
      </a:lvl2pPr>
      <a:lvl3pPr algn="ctr" rtl="0" fontAlgn="base">
        <a:spcBef>
          <a:spcPct val="0"/>
        </a:spcBef>
        <a:spcAft>
          <a:spcPct val="0"/>
        </a:spcAft>
        <a:defRPr sz="4400">
          <a:solidFill>
            <a:schemeClr val="tx2"/>
          </a:solidFill>
          <a:latin typeface="Times New Roman" pitchFamily="18" charset="0"/>
        </a:defRPr>
      </a:lvl3pPr>
      <a:lvl4pPr algn="ctr" rtl="0" fontAlgn="base">
        <a:spcBef>
          <a:spcPct val="0"/>
        </a:spcBef>
        <a:spcAft>
          <a:spcPct val="0"/>
        </a:spcAft>
        <a:defRPr sz="4400">
          <a:solidFill>
            <a:schemeClr val="tx2"/>
          </a:solidFill>
          <a:latin typeface="Times New Roman" pitchFamily="18" charset="0"/>
        </a:defRPr>
      </a:lvl4pPr>
      <a:lvl5pPr algn="ctr" rtl="0" fontAlgn="base">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6826" y="0"/>
            <a:ext cx="9144000" cy="6286520"/>
          </a:xfrm>
          <a:prstGeom prst="rect">
            <a:avLst/>
          </a:prstGeom>
          <a:gradFill flip="none" rotWithShape="1">
            <a:gsLst>
              <a:gs pos="1000">
                <a:schemeClr val="bg2">
                  <a:alpha val="0"/>
                </a:schemeClr>
              </a:gs>
              <a:gs pos="100000">
                <a:schemeClr val="bg1">
                  <a:alpha val="92000"/>
                </a:schemeClr>
              </a:gs>
            </a:gsLst>
            <a:lin ang="16200000" scaled="1"/>
            <a:tileRect/>
          </a:gradFill>
          <a:ln w="28575"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buFontTx/>
              <a:buNone/>
            </a:pPr>
            <a:endParaRPr lang="ko-KR" altLang="en-US" sz="1800">
              <a:solidFill>
                <a:srgbClr val="FFFFFF"/>
              </a:solidFill>
            </a:endParaRP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574536" y="6356350"/>
            <a:ext cx="2133600" cy="365125"/>
          </a:xfrm>
          <a:prstGeom prst="rect">
            <a:avLst/>
          </a:prstGeom>
        </p:spPr>
        <p:txBody>
          <a:bodyPr vert="horz" lIns="91440" tIns="45720" rIns="91440" bIns="45720" rtlCol="0" anchor="ctr"/>
          <a:lstStyle>
            <a:lvl1pPr algn="r">
              <a:defRPr sz="1200">
                <a:solidFill>
                  <a:sysClr val="windowText" lastClr="000000"/>
                </a:solidFill>
              </a:defRPr>
            </a:lvl1pPr>
          </a:lstStyle>
          <a:p>
            <a:pPr fontAlgn="auto">
              <a:spcBef>
                <a:spcPts val="0"/>
              </a:spcBef>
              <a:spcAft>
                <a:spcPts val="0"/>
              </a:spcAft>
              <a:buFontTx/>
              <a:buNone/>
            </a:pPr>
            <a:fld id="{EB44955A-EDE5-4FF3-A454-CF676A8FFF3D}" type="datetimeFigureOut">
              <a:rPr lang="en-US" smtClean="0">
                <a:latin typeface="Gill Sans MT"/>
              </a:rPr>
              <a:pPr fontAlgn="auto">
                <a:spcBef>
                  <a:spcPts val="0"/>
                </a:spcBef>
                <a:spcAft>
                  <a:spcPts val="0"/>
                </a:spcAft>
                <a:buFontTx/>
                <a:buNone/>
              </a:pPr>
              <a:t>9/1/2022</a:t>
            </a:fld>
            <a:endParaRPr lang="en-US">
              <a:latin typeface="Gill Sans MT"/>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ysClr val="windowText" lastClr="000000"/>
                </a:solidFill>
              </a:defRPr>
            </a:lvl1pPr>
          </a:lstStyle>
          <a:p>
            <a:pPr fontAlgn="auto">
              <a:spcBef>
                <a:spcPts val="0"/>
              </a:spcBef>
              <a:spcAft>
                <a:spcPts val="0"/>
              </a:spcAft>
              <a:buFontTx/>
              <a:buNone/>
            </a:pPr>
            <a:endParaRPr lang="en-US">
              <a:latin typeface="Gill Sans MT"/>
            </a:endParaRPr>
          </a:p>
        </p:txBody>
      </p:sp>
      <p:sp>
        <p:nvSpPr>
          <p:cNvPr id="6" name="Slide Number Placeholder 5"/>
          <p:cNvSpPr>
            <a:spLocks noGrp="1"/>
          </p:cNvSpPr>
          <p:nvPr>
            <p:ph type="sldNum" sz="quarter" idx="4"/>
          </p:nvPr>
        </p:nvSpPr>
        <p:spPr>
          <a:xfrm>
            <a:off x="460248" y="6356350"/>
            <a:ext cx="2133600" cy="365125"/>
          </a:xfrm>
          <a:prstGeom prst="rect">
            <a:avLst/>
          </a:prstGeom>
        </p:spPr>
        <p:txBody>
          <a:bodyPr vert="horz" lIns="91440" tIns="45720" rIns="91440" bIns="45720" rtlCol="0" anchor="ctr"/>
          <a:lstStyle>
            <a:lvl1pPr algn="l">
              <a:defRPr sz="1200">
                <a:solidFill>
                  <a:sysClr val="windowText" lastClr="000000"/>
                </a:solidFill>
              </a:defRPr>
            </a:lvl1pPr>
          </a:lstStyle>
          <a:p>
            <a:pPr fontAlgn="auto">
              <a:spcBef>
                <a:spcPts val="0"/>
              </a:spcBef>
              <a:spcAft>
                <a:spcPts val="0"/>
              </a:spcAft>
              <a:buFontTx/>
              <a:buNone/>
            </a:pPr>
            <a:fld id="{520AB23B-9BF0-489E-A8C2-70A75979535F}" type="slidenum">
              <a:rPr lang="en-US" smtClean="0">
                <a:latin typeface="Gill Sans MT"/>
              </a:rPr>
              <a:pPr fontAlgn="auto">
                <a:spcBef>
                  <a:spcPts val="0"/>
                </a:spcBef>
                <a:spcAft>
                  <a:spcPts val="0"/>
                </a:spcAft>
                <a:buFontTx/>
                <a:buNone/>
              </a:pPr>
              <a:t>‹#›</a:t>
            </a:fld>
            <a:endParaRPr lang="en-US">
              <a:latin typeface="Gill Sans MT"/>
            </a:endParaRPr>
          </a:p>
        </p:txBody>
      </p:sp>
      <p:sp>
        <p:nvSpPr>
          <p:cNvPr id="8" name="Title Placeholder 7"/>
          <p:cNvSpPr>
            <a:spLocks noGrp="1"/>
          </p:cNvSpPr>
          <p:nvPr>
            <p:ph type="title"/>
          </p:nvPr>
        </p:nvSpPr>
        <p:spPr>
          <a:xfrm>
            <a:off x="457200" y="152400"/>
            <a:ext cx="8229600" cy="1143000"/>
          </a:xfrm>
          <a:prstGeom prst="rect">
            <a:avLst/>
          </a:prstGeom>
        </p:spPr>
        <p:txBody>
          <a:bodyPr vert="horz" lIns="91440" tIns="45720" rIns="91440" bIns="45720" rtlCol="0" anchor="ctr">
            <a:normAutofit/>
          </a:bodyPr>
          <a:lstStyle/>
          <a:p>
            <a:r>
              <a:rPr lang="en-US"/>
              <a:t>Click to edit Master title style</a:t>
            </a:r>
          </a:p>
        </p:txBody>
      </p:sp>
    </p:spTree>
    <p:extLst>
      <p:ext uri="{BB962C8B-B14F-4D97-AF65-F5344CB8AC3E}">
        <p14:creationId xmlns:p14="http://schemas.microsoft.com/office/powerpoint/2010/main" val="2668889359"/>
      </p:ext>
    </p:extLst>
  </p:cSld>
  <p:clrMap bg1="lt1" tx1="dk1" bg2="lt2" tx2="dk2" accent1="accent1" accent2="accent2" accent3="accent3" accent4="accent4" accent5="accent5" accent6="accent6" hlink="hlink" folHlink="folHlink"/>
  <p:sldLayoutIdLst>
    <p:sldLayoutId id="2147484282" r:id="rId1"/>
    <p:sldLayoutId id="2147484283" r:id="rId2"/>
    <p:sldLayoutId id="2147484284" r:id="rId3"/>
    <p:sldLayoutId id="2147484285" r:id="rId4"/>
    <p:sldLayoutId id="2147484286" r:id="rId5"/>
    <p:sldLayoutId id="2147484287" r:id="rId6"/>
    <p:sldLayoutId id="2147484288" r:id="rId7"/>
    <p:sldLayoutId id="2147484289" r:id="rId8"/>
    <p:sldLayoutId id="2147484290" r:id="rId9"/>
    <p:sldLayoutId id="2147484291" r:id="rId10"/>
    <p:sldLayoutId id="2147484292" r:id="rId11"/>
  </p:sldLayoutIdLst>
  <p:txStyles>
    <p:titleStyle>
      <a:lvl1pPr algn="l" defTabSz="914400" rtl="0" eaLnBrk="1" latinLnBrk="0" hangingPunct="1">
        <a:spcBef>
          <a:spcPct val="0"/>
        </a:spcBef>
        <a:buNone/>
        <a:defRPr sz="4400" kern="1200">
          <a:ln>
            <a:noFill/>
          </a:ln>
          <a:solidFill>
            <a:srgbClr val="FFFFFF"/>
          </a:solidFill>
          <a:effectLst>
            <a:glow rad="101600">
              <a:schemeClr val="tx2"/>
            </a:glo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spcBef>
          <a:spcPct val="20000"/>
        </a:spcBef>
        <a:buClr>
          <a:schemeClr val="tx2"/>
        </a:buClr>
        <a:buSzPct val="70000"/>
        <a:buFont typeface="Wingdings 2" pitchFamily="18"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chemeClr val="accent4"/>
        </a:buClr>
        <a:buSzPct val="60000"/>
        <a:buFont typeface="Wingdings 2" pitchFamily="18" charset="2"/>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chemeClr val="accent5"/>
        </a:buClr>
        <a:buSzPct val="57000"/>
        <a:buFont typeface="Wingdings 2" pitchFamily="18"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chemeClr val="accent6"/>
        </a:buClr>
        <a:buSzPct val="55000"/>
        <a:buFont typeface="Wingdings 2" pitchFamily="18" charset="2"/>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chemeClr val="accent2"/>
        </a:buClr>
        <a:buSzPct val="50000"/>
        <a:buFont typeface="Wingdings 2" pitchFamily="18"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civil.colorado.edu/~balajir/CVEN5333" TargetMode="External"/><Relationship Id="rId2" Type="http://schemas.openxmlformats.org/officeDocument/2006/relationships/hyperlink" Target="mailto:balajir@colorado.edu"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3.xml"/><Relationship Id="rId4" Type="http://schemas.openxmlformats.org/officeDocument/2006/relationships/image" Target="../media/image5.emf"/></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image" Target="../media/image9.wmf"/><Relationship Id="rId1" Type="http://schemas.openxmlformats.org/officeDocument/2006/relationships/slideLayout" Target="../slideLayouts/slideLayout28.xml"/><Relationship Id="rId4" Type="http://schemas.openxmlformats.org/officeDocument/2006/relationships/image" Target="../media/image10.wmf"/></Relationships>
</file>

<file path=ppt/slides/_rels/slide8.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8.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39.xml"/><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title"/>
          </p:nvPr>
        </p:nvSpPr>
        <p:spPr>
          <a:xfrm>
            <a:off x="685800" y="457200"/>
            <a:ext cx="7772400" cy="1143000"/>
          </a:xfrm>
        </p:spPr>
        <p:txBody>
          <a:bodyPr/>
          <a:lstStyle/>
          <a:p>
            <a:r>
              <a:rPr lang="en-US" sz="3600" dirty="0"/>
              <a:t>Physical Hydrology &amp; </a:t>
            </a:r>
            <a:r>
              <a:rPr lang="en-US" sz="3600" dirty="0" err="1"/>
              <a:t>Hydroclimatology</a:t>
            </a:r>
            <a:br>
              <a:rPr lang="en-US" sz="3600" dirty="0"/>
            </a:br>
            <a:r>
              <a:rPr lang="en-US" sz="3600" dirty="0"/>
              <a:t>(</a:t>
            </a:r>
            <a:r>
              <a:rPr lang="en-US" sz="3600" dirty="0" err="1"/>
              <a:t>Multiscale</a:t>
            </a:r>
            <a:r>
              <a:rPr lang="en-US" sz="3600" dirty="0"/>
              <a:t> Hydrology)</a:t>
            </a:r>
          </a:p>
        </p:txBody>
      </p:sp>
      <p:sp>
        <p:nvSpPr>
          <p:cNvPr id="172035" name="Rectangle 3"/>
          <p:cNvSpPr>
            <a:spLocks noGrp="1" noChangeArrowheads="1"/>
          </p:cNvSpPr>
          <p:nvPr>
            <p:ph type="body" idx="1"/>
          </p:nvPr>
        </p:nvSpPr>
        <p:spPr>
          <a:xfrm>
            <a:off x="685800" y="1828800"/>
            <a:ext cx="7772400" cy="4114800"/>
          </a:xfrm>
        </p:spPr>
        <p:txBody>
          <a:bodyPr/>
          <a:lstStyle/>
          <a:p>
            <a:pPr marL="0" indent="0" algn="ctr">
              <a:lnSpc>
                <a:spcPct val="90000"/>
              </a:lnSpc>
              <a:buFontTx/>
              <a:buNone/>
            </a:pPr>
            <a:r>
              <a:rPr lang="en-US" sz="2800" dirty="0">
                <a:solidFill>
                  <a:srgbClr val="FF3300"/>
                </a:solidFill>
              </a:rPr>
              <a:t>A science dealing with the properties, distribution and circulation of water.</a:t>
            </a:r>
          </a:p>
          <a:p>
            <a:pPr marL="0" indent="0" algn="ctr">
              <a:lnSpc>
                <a:spcPct val="90000"/>
              </a:lnSpc>
              <a:buFontTx/>
              <a:buNone/>
            </a:pPr>
            <a:endParaRPr lang="en-US" sz="2800" dirty="0"/>
          </a:p>
          <a:p>
            <a:pPr marL="0" indent="0" algn="ctr">
              <a:lnSpc>
                <a:spcPct val="90000"/>
              </a:lnSpc>
              <a:buFontTx/>
              <a:buNone/>
            </a:pPr>
            <a:r>
              <a:rPr lang="en-US" sz="2800" dirty="0"/>
              <a:t>R. </a:t>
            </a:r>
            <a:r>
              <a:rPr lang="en-US" sz="2800" dirty="0" err="1"/>
              <a:t>Balaji</a:t>
            </a:r>
            <a:endParaRPr lang="en-US" sz="2800" dirty="0"/>
          </a:p>
          <a:p>
            <a:pPr marL="0" indent="0" algn="ctr">
              <a:lnSpc>
                <a:spcPct val="90000"/>
              </a:lnSpc>
              <a:buFontTx/>
              <a:buNone/>
            </a:pPr>
            <a:endParaRPr lang="en-US" sz="2800" u="sng" dirty="0">
              <a:solidFill>
                <a:schemeClr val="accent2"/>
              </a:solidFill>
            </a:endParaRPr>
          </a:p>
          <a:p>
            <a:pPr marL="0" indent="0" algn="ctr">
              <a:lnSpc>
                <a:spcPct val="90000"/>
              </a:lnSpc>
              <a:buFontTx/>
              <a:buNone/>
            </a:pPr>
            <a:r>
              <a:rPr lang="en-US" sz="2800" dirty="0">
                <a:hlinkClick r:id="rId2"/>
              </a:rPr>
              <a:t>balajir@colorado.edu</a:t>
            </a:r>
            <a:endParaRPr lang="en-US" sz="2800" dirty="0"/>
          </a:p>
          <a:p>
            <a:pPr marL="0" indent="0" algn="ctr">
              <a:lnSpc>
                <a:spcPct val="90000"/>
              </a:lnSpc>
              <a:buFontTx/>
              <a:buNone/>
            </a:pPr>
            <a:r>
              <a:rPr lang="en-US" sz="2800" dirty="0"/>
              <a:t>CVEN5333 </a:t>
            </a:r>
            <a:r>
              <a:rPr lang="en-US" sz="2800" dirty="0">
                <a:hlinkClick r:id="rId3"/>
              </a:rPr>
              <a:t>http://civil.colorado.edu/~balajir/CVEN5333</a:t>
            </a:r>
            <a:r>
              <a:rPr lang="en-US" sz="2800" dirty="0"/>
              <a:t>   </a:t>
            </a:r>
          </a:p>
          <a:p>
            <a:pPr marL="0" indent="0" algn="ctr">
              <a:lnSpc>
                <a:spcPct val="90000"/>
              </a:lnSpc>
            </a:pPr>
            <a:endParaRPr lang="en-US"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410200" y="1600200"/>
            <a:ext cx="3733800" cy="4977384"/>
          </a:xfrm>
        </p:spPr>
        <p:txBody>
          <a:bodyPr>
            <a:normAutofit fontScale="92500" lnSpcReduction="20000"/>
          </a:bodyPr>
          <a:lstStyle/>
          <a:p>
            <a:r>
              <a:rPr lang="en-US" dirty="0"/>
              <a:t>Plot of Optimal yield vs. storage potential </a:t>
            </a:r>
          </a:p>
          <a:p>
            <a:r>
              <a:rPr lang="en-US" dirty="0"/>
              <a:t>larger tub does NOT lead to greater yield</a:t>
            </a:r>
          </a:p>
          <a:p>
            <a:pPr lvl="1"/>
            <a:r>
              <a:rPr lang="en-US" dirty="0"/>
              <a:t>optimal yield plateaus at ~15MaF at around 70 </a:t>
            </a:r>
            <a:r>
              <a:rPr lang="en-US" dirty="0" err="1"/>
              <a:t>MaF</a:t>
            </a:r>
            <a:endParaRPr lang="en-US" dirty="0"/>
          </a:p>
          <a:p>
            <a:pPr marL="57150" indent="0">
              <a:buNone/>
            </a:pPr>
            <a:endParaRPr lang="en-US" b="1" dirty="0"/>
          </a:p>
          <a:p>
            <a:pPr marL="57150" indent="0">
              <a:buNone/>
            </a:pPr>
            <a:r>
              <a:rPr lang="en-US" b="1" dirty="0"/>
              <a:t>Temporal Variability! The  cause</a:t>
            </a:r>
          </a:p>
        </p:txBody>
      </p:sp>
      <p:sp>
        <p:nvSpPr>
          <p:cNvPr id="3" name="Title 2"/>
          <p:cNvSpPr>
            <a:spLocks noGrp="1"/>
          </p:cNvSpPr>
          <p:nvPr>
            <p:ph type="title"/>
          </p:nvPr>
        </p:nvSpPr>
        <p:spPr/>
        <p:txBody>
          <a:bodyPr/>
          <a:lstStyle/>
          <a:p>
            <a:r>
              <a:rPr lang="en-US" dirty="0"/>
              <a:t>Why not build more storage?</a:t>
            </a:r>
          </a:p>
        </p:txBody>
      </p:sp>
      <p:pic>
        <p:nvPicPr>
          <p:cNvPr id="5" name="Picture 4" descr="maxstor_Yopt_observed.jpg"/>
          <p:cNvPicPr>
            <a:picLocks noChangeAspect="1"/>
          </p:cNvPicPr>
          <p:nvPr/>
        </p:nvPicPr>
        <p:blipFill>
          <a:blip r:embed="rId2" cstate="print"/>
          <a:stretch>
            <a:fillRect/>
          </a:stretch>
        </p:blipFill>
        <p:spPr>
          <a:xfrm>
            <a:off x="228600" y="1524000"/>
            <a:ext cx="5181600" cy="5181600"/>
          </a:xfrm>
          <a:prstGeom prst="rect">
            <a:avLst/>
          </a:prstGeom>
        </p:spPr>
      </p:pic>
    </p:spTree>
    <p:extLst>
      <p:ext uri="{BB962C8B-B14F-4D97-AF65-F5344CB8AC3E}">
        <p14:creationId xmlns:p14="http://schemas.microsoft.com/office/powerpoint/2010/main" val="884416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2925" y="-328612"/>
            <a:ext cx="7772400" cy="1143000"/>
          </a:xfrm>
        </p:spPr>
        <p:txBody>
          <a:bodyPr/>
          <a:lstStyle/>
          <a:p>
            <a:r>
              <a:rPr lang="en-US" dirty="0"/>
              <a:t>Lecture Week-2</a:t>
            </a:r>
          </a:p>
        </p:txBody>
      </p:sp>
      <p:sp>
        <p:nvSpPr>
          <p:cNvPr id="3" name="Content Placeholder 2"/>
          <p:cNvSpPr>
            <a:spLocks noGrp="1"/>
          </p:cNvSpPr>
          <p:nvPr>
            <p:ph idx="1"/>
          </p:nvPr>
        </p:nvSpPr>
        <p:spPr>
          <a:xfrm>
            <a:off x="685800" y="568021"/>
            <a:ext cx="7772400" cy="4114800"/>
          </a:xfrm>
        </p:spPr>
        <p:txBody>
          <a:bodyPr/>
          <a:lstStyle/>
          <a:p>
            <a:r>
              <a:rPr lang="en-US" sz="2900" dirty="0"/>
              <a:t>Mass Balance .. </a:t>
            </a:r>
            <a:r>
              <a:rPr lang="en-US" sz="2900" dirty="0" err="1"/>
              <a:t>Contd</a:t>
            </a:r>
            <a:r>
              <a:rPr lang="en-US" sz="2900" dirty="0"/>
              <a:t> from Week – 1</a:t>
            </a:r>
          </a:p>
          <a:p>
            <a:pPr lvl="1"/>
            <a:r>
              <a:rPr lang="en-US" sz="2500" dirty="0"/>
              <a:t>Examples</a:t>
            </a:r>
          </a:p>
          <a:p>
            <a:pPr lvl="1"/>
            <a:r>
              <a:rPr lang="en-US" sz="2500" dirty="0"/>
              <a:t>Watershed transfer functions</a:t>
            </a:r>
          </a:p>
          <a:p>
            <a:pPr lvl="1"/>
            <a:r>
              <a:rPr lang="en-US" sz="2500" dirty="0"/>
              <a:t>Residence Times</a:t>
            </a:r>
          </a:p>
          <a:p>
            <a:pPr marL="457200" lvl="1" indent="0">
              <a:buNone/>
            </a:pPr>
            <a:r>
              <a:rPr lang="en-US" sz="2500" dirty="0"/>
              <a:t>(See ppt of Week-1 lecture)</a:t>
            </a:r>
          </a:p>
          <a:p>
            <a:pPr marL="457200" lvl="1" indent="0">
              <a:buNone/>
            </a:pPr>
            <a:endParaRPr lang="en-US" sz="2500" dirty="0"/>
          </a:p>
          <a:p>
            <a:r>
              <a:rPr lang="en-US" sz="2900" dirty="0"/>
              <a:t>Reservoir sizing</a:t>
            </a:r>
          </a:p>
          <a:p>
            <a:pPr lvl="1"/>
            <a:r>
              <a:rPr lang="en-US" sz="2900" dirty="0"/>
              <a:t>Sequent Peak method</a:t>
            </a:r>
          </a:p>
          <a:p>
            <a:pPr lvl="1"/>
            <a:r>
              <a:rPr lang="en-US" sz="2900" dirty="0"/>
              <a:t>Optimal Yield</a:t>
            </a:r>
          </a:p>
          <a:p>
            <a:pPr lvl="1"/>
            <a:endParaRPr lang="en-US" sz="2900" dirty="0"/>
          </a:p>
          <a:p>
            <a:pPr marL="457200" lvl="1" indent="0">
              <a:buNone/>
            </a:pPr>
            <a:endParaRPr lang="en-US" dirty="0"/>
          </a:p>
        </p:txBody>
      </p:sp>
    </p:spTree>
    <p:extLst>
      <p:ext uri="{BB962C8B-B14F-4D97-AF65-F5344CB8AC3E}">
        <p14:creationId xmlns:p14="http://schemas.microsoft.com/office/powerpoint/2010/main" val="13863021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lstStyle/>
          <a:p>
            <a:r>
              <a:rPr lang="en-US"/>
              <a:t>Storage-Yield Analysis</a:t>
            </a:r>
          </a:p>
        </p:txBody>
      </p:sp>
      <p:sp>
        <p:nvSpPr>
          <p:cNvPr id="97283" name="Rectangle 3"/>
          <p:cNvSpPr>
            <a:spLocks noGrp="1" noChangeArrowheads="1"/>
          </p:cNvSpPr>
          <p:nvPr>
            <p:ph type="body" idx="1"/>
          </p:nvPr>
        </p:nvSpPr>
        <p:spPr>
          <a:xfrm>
            <a:off x="868363" y="2154238"/>
            <a:ext cx="7772400" cy="4114800"/>
          </a:xfrm>
        </p:spPr>
        <p:txBody>
          <a:bodyPr/>
          <a:lstStyle/>
          <a:p>
            <a:r>
              <a:rPr lang="en-US" dirty="0"/>
              <a:t>Sequent Peak Algorithm</a:t>
            </a:r>
          </a:p>
        </p:txBody>
      </p:sp>
      <p:sp>
        <p:nvSpPr>
          <p:cNvPr id="97285" name="Rectangle 5"/>
          <p:cNvSpPr>
            <a:spLocks noChangeArrowheads="1"/>
          </p:cNvSpPr>
          <p:nvPr/>
        </p:nvSpPr>
        <p:spPr bwMode="auto">
          <a:xfrm>
            <a:off x="1838325" y="3567113"/>
            <a:ext cx="2962275" cy="1421928"/>
          </a:xfrm>
          <a:prstGeom prst="rect">
            <a:avLst/>
          </a:prstGeom>
          <a:noFill/>
          <a:ln w="9525">
            <a:noFill/>
            <a:miter lim="800000"/>
            <a:headEnd/>
            <a:tailEnd/>
          </a:ln>
          <a:effectLst/>
        </p:spPr>
        <p:txBody>
          <a:bodyPr anchor="ctr">
            <a:spAutoFit/>
          </a:bodyPr>
          <a:lstStyle/>
          <a:p>
            <a:pPr marL="0" marR="0" lvl="0" indent="0" algn="l" defTabSz="914400" rtl="0" eaLnBrk="1" fontAlgn="base" latinLnBrk="0" hangingPunct="1">
              <a:lnSpc>
                <a:spcPct val="120000"/>
              </a:lnSpc>
              <a:spcBef>
                <a:spcPct val="0"/>
              </a:spcBef>
              <a:spcAft>
                <a:spcPct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Times New Roman" pitchFamily="18" charset="0"/>
              </a:rPr>
              <a:t>K</a:t>
            </a:r>
            <a:r>
              <a:rPr kumimoji="0" lang="en-US" sz="2400" b="0" i="0" u="none" strike="noStrike" kern="1200" cap="none" spc="0" normalizeH="0" baseline="-30000" noProof="0" dirty="0">
                <a:ln>
                  <a:noFill/>
                </a:ln>
                <a:solidFill>
                  <a:srgbClr val="000000"/>
                </a:solidFill>
                <a:effectLst/>
                <a:uLnTx/>
                <a:uFillTx/>
                <a:latin typeface="Times New Roman" pitchFamily="18" charset="0"/>
                <a:ea typeface="+mn-ea"/>
                <a:cs typeface="Times New Roman" pitchFamily="18" charset="0"/>
              </a:rPr>
              <a:t>t</a:t>
            </a:r>
            <a:r>
              <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Times New Roman" pitchFamily="18" charset="0"/>
              </a:rPr>
              <a:t> = K</a:t>
            </a:r>
            <a:r>
              <a:rPr kumimoji="0" lang="en-US" sz="2400" b="0" i="0" u="none" strike="noStrike" kern="1200" cap="none" spc="0" normalizeH="0" baseline="-30000" noProof="0" dirty="0">
                <a:ln>
                  <a:noFill/>
                </a:ln>
                <a:solidFill>
                  <a:srgbClr val="000000"/>
                </a:solidFill>
                <a:effectLst/>
                <a:uLnTx/>
                <a:uFillTx/>
                <a:latin typeface="Times New Roman" pitchFamily="18" charset="0"/>
                <a:ea typeface="+mn-ea"/>
                <a:cs typeface="Times New Roman" pitchFamily="18" charset="0"/>
              </a:rPr>
              <a:t>t-1</a:t>
            </a:r>
            <a:r>
              <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Times New Roman" pitchFamily="18" charset="0"/>
              </a:rPr>
              <a:t> + R</a:t>
            </a:r>
            <a:r>
              <a:rPr kumimoji="0" lang="en-US" sz="2400" b="0" i="0" u="none" strike="noStrike" kern="1200" cap="none" spc="0" normalizeH="0" baseline="-30000" noProof="0" dirty="0">
                <a:ln>
                  <a:noFill/>
                </a:ln>
                <a:solidFill>
                  <a:srgbClr val="000000"/>
                </a:solidFill>
                <a:effectLst/>
                <a:uLnTx/>
                <a:uFillTx/>
                <a:latin typeface="Times New Roman" pitchFamily="18" charset="0"/>
                <a:ea typeface="+mn-ea"/>
                <a:cs typeface="Times New Roman" pitchFamily="18" charset="0"/>
              </a:rPr>
              <a:t>t</a:t>
            </a:r>
            <a:r>
              <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Times New Roman" pitchFamily="18" charset="0"/>
              </a:rPr>
              <a:t> – Q</a:t>
            </a:r>
            <a:r>
              <a:rPr kumimoji="0" lang="en-US" sz="2400" b="0" i="0" u="none" strike="noStrike" kern="1200" cap="none" spc="0" normalizeH="0" baseline="-30000" noProof="0" dirty="0">
                <a:ln>
                  <a:noFill/>
                </a:ln>
                <a:solidFill>
                  <a:srgbClr val="000000"/>
                </a:solidFill>
                <a:effectLst/>
                <a:uLnTx/>
                <a:uFillTx/>
                <a:latin typeface="Times New Roman" pitchFamily="18" charset="0"/>
                <a:ea typeface="+mn-ea"/>
                <a:cs typeface="Times New Roman" pitchFamily="18" charset="0"/>
              </a:rPr>
              <a:t>t</a:t>
            </a:r>
            <a:endPar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Times New Roman" pitchFamily="18" charset="0"/>
            </a:endParaRPr>
          </a:p>
          <a:p>
            <a:pPr marL="0" marR="0" lvl="0" indent="0" algn="l" defTabSz="914400" rtl="0" eaLnBrk="1" fontAlgn="base" latinLnBrk="0" hangingPunct="1">
              <a:lnSpc>
                <a:spcPct val="120000"/>
              </a:lnSpc>
              <a:spcBef>
                <a:spcPct val="0"/>
              </a:spcBef>
              <a:spcAft>
                <a:spcPct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Times New Roman" pitchFamily="18" charset="0"/>
              </a:rPr>
              <a:t>	If K</a:t>
            </a:r>
            <a:r>
              <a:rPr kumimoji="0" lang="en-US" sz="2400" b="0" i="0" u="none" strike="noStrike" kern="1200" cap="none" spc="0" normalizeH="0" baseline="-25000" noProof="0" dirty="0">
                <a:ln>
                  <a:noFill/>
                </a:ln>
                <a:solidFill>
                  <a:srgbClr val="000000"/>
                </a:solidFill>
                <a:effectLst/>
                <a:uLnTx/>
                <a:uFillTx/>
                <a:latin typeface="Times New Roman" pitchFamily="18" charset="0"/>
                <a:ea typeface="+mn-ea"/>
                <a:cs typeface="Times New Roman" pitchFamily="18" charset="0"/>
              </a:rPr>
              <a:t>t</a:t>
            </a:r>
            <a:r>
              <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Times New Roman" pitchFamily="18" charset="0"/>
              </a:rPr>
              <a:t> &lt; 0, K</a:t>
            </a:r>
            <a:r>
              <a:rPr kumimoji="0" lang="en-US" sz="2400" b="0" i="0" u="none" strike="noStrike" kern="1200" cap="none" spc="0" normalizeH="0" baseline="-25000" noProof="0" dirty="0">
                <a:ln>
                  <a:noFill/>
                </a:ln>
                <a:solidFill>
                  <a:srgbClr val="000000"/>
                </a:solidFill>
                <a:effectLst/>
                <a:uLnTx/>
                <a:uFillTx/>
                <a:latin typeface="Times New Roman" pitchFamily="18" charset="0"/>
                <a:ea typeface="+mn-ea"/>
                <a:cs typeface="Times New Roman" pitchFamily="18" charset="0"/>
              </a:rPr>
              <a:t>t</a:t>
            </a:r>
            <a:r>
              <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Times New Roman" pitchFamily="18" charset="0"/>
              </a:rPr>
              <a:t>=0</a:t>
            </a:r>
            <a:r>
              <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mn-cs"/>
              </a:rPr>
              <a:t> </a:t>
            </a:r>
          </a:p>
          <a:p>
            <a:pPr marL="0" marR="0" lvl="0" indent="0" algn="l" defTabSz="914400" rtl="0" eaLnBrk="1" fontAlgn="base" latinLnBrk="0" hangingPunct="1">
              <a:lnSpc>
                <a:spcPct val="120000"/>
              </a:lnSpc>
              <a:spcBef>
                <a:spcPct val="0"/>
              </a:spcBef>
              <a:spcAft>
                <a:spcPct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mn-cs"/>
              </a:rPr>
              <a:t>S = Max(K</a:t>
            </a:r>
            <a:r>
              <a:rPr kumimoji="0" lang="en-US" sz="2400" b="0" i="0" u="none" strike="noStrike" kern="1200" cap="none" spc="0" normalizeH="0" baseline="-25000" noProof="0" dirty="0">
                <a:ln>
                  <a:noFill/>
                </a:ln>
                <a:solidFill>
                  <a:srgbClr val="000000"/>
                </a:solidFill>
                <a:effectLst/>
                <a:uLnTx/>
                <a:uFillTx/>
                <a:latin typeface="Times New Roman" pitchFamily="18" charset="0"/>
                <a:ea typeface="+mn-ea"/>
                <a:cs typeface="+mn-cs"/>
              </a:rPr>
              <a:t>t</a:t>
            </a:r>
            <a:r>
              <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mn-cs"/>
              </a:rPr>
              <a:t>)</a:t>
            </a:r>
          </a:p>
        </p:txBody>
      </p:sp>
      <p:grpSp>
        <p:nvGrpSpPr>
          <p:cNvPr id="2" name="Group 8"/>
          <p:cNvGrpSpPr>
            <a:grpSpLocks/>
          </p:cNvGrpSpPr>
          <p:nvPr/>
        </p:nvGrpSpPr>
        <p:grpSpPr bwMode="auto">
          <a:xfrm>
            <a:off x="1849438" y="2828925"/>
            <a:ext cx="1149350" cy="488950"/>
            <a:chOff x="1680" y="2640"/>
            <a:chExt cx="724" cy="308"/>
          </a:xfrm>
        </p:grpSpPr>
        <p:sp>
          <p:nvSpPr>
            <p:cNvPr id="97287" name="Rectangle 7"/>
            <p:cNvSpPr>
              <a:spLocks noChangeArrowheads="1"/>
            </p:cNvSpPr>
            <p:nvPr/>
          </p:nvSpPr>
          <p:spPr bwMode="auto">
            <a:xfrm>
              <a:off x="1680" y="2640"/>
              <a:ext cx="580" cy="288"/>
            </a:xfrm>
            <a:prstGeom prst="rect">
              <a:avLst/>
            </a:prstGeom>
            <a:noFill/>
            <a:ln w="9525">
              <a:noFill/>
              <a:miter lim="800000"/>
              <a:headEnd/>
              <a:tailEnd/>
            </a:ln>
            <a:effectLst/>
          </p:spPr>
          <p:txBody>
            <a:bodyPr wrap="none" anchor="ct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400" b="0" i="0" u="none" strike="noStrike" kern="1200" cap="none" spc="0" normalizeH="0" baseline="0" noProof="0" dirty="0" err="1">
                  <a:ln>
                    <a:noFill/>
                  </a:ln>
                  <a:solidFill>
                    <a:srgbClr val="000000"/>
                  </a:solidFill>
                  <a:effectLst/>
                  <a:uLnTx/>
                  <a:uFillTx/>
                  <a:latin typeface="Times New Roman" pitchFamily="18" charset="0"/>
                  <a:ea typeface="+mn-ea"/>
                  <a:cs typeface="Times New Roman" pitchFamily="18" charset="0"/>
                </a:rPr>
                <a:t>R</a:t>
              </a:r>
              <a:r>
                <a:rPr kumimoji="0" lang="en-US" sz="2400" b="0" i="0" u="none" strike="noStrike" kern="1200" cap="none" spc="0" normalizeH="0" baseline="-30000" noProof="0" dirty="0" err="1">
                  <a:ln>
                    <a:noFill/>
                  </a:ln>
                  <a:solidFill>
                    <a:srgbClr val="000000"/>
                  </a:solidFill>
                  <a:effectLst/>
                  <a:uLnTx/>
                  <a:uFillTx/>
                  <a:latin typeface="Times New Roman" pitchFamily="18" charset="0"/>
                  <a:ea typeface="+mn-ea"/>
                  <a:cs typeface="Times New Roman" pitchFamily="18" charset="0"/>
                </a:rPr>
                <a:t>t</a:t>
              </a:r>
              <a:r>
                <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Times New Roman" pitchFamily="18" charset="0"/>
                </a:rPr>
                <a:t> = y</a:t>
              </a:r>
              <a:endPar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graphicFrame>
          <p:nvGraphicFramePr>
            <p:cNvPr id="97286" name="Object 6"/>
            <p:cNvGraphicFramePr>
              <a:graphicFrameLocks noChangeAspect="1"/>
            </p:cNvGraphicFramePr>
            <p:nvPr/>
          </p:nvGraphicFramePr>
          <p:xfrm>
            <a:off x="2214" y="2663"/>
            <a:ext cx="190" cy="285"/>
          </p:xfrm>
          <a:graphic>
            <a:graphicData uri="http://schemas.openxmlformats.org/presentationml/2006/ole">
              <mc:AlternateContent xmlns:mc="http://schemas.openxmlformats.org/markup-compatibility/2006">
                <mc:Choice xmlns:v="urn:schemas-microsoft-com:vml" Requires="v">
                  <p:oleObj name="Equation" r:id="rId2" imgW="152334" imgH="228501" progId="Equation.3">
                    <p:embed/>
                  </p:oleObj>
                </mc:Choice>
                <mc:Fallback>
                  <p:oleObj name="Equation" r:id="rId2" imgW="152334" imgH="228501" progId="Equation.3">
                    <p:embed/>
                    <p:pic>
                      <p:nvPicPr>
                        <p:cNvPr id="97286" name="Object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14" y="2663"/>
                          <a:ext cx="190" cy="28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088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5080" y="0"/>
            <a:ext cx="4371975" cy="3067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088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85728" y="800877"/>
            <a:ext cx="4029075" cy="971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0884"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18897" y="3032576"/>
            <a:ext cx="7836780" cy="3950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541176" y="5505061"/>
            <a:ext cx="2959465" cy="904863"/>
          </a:xfrm>
          <a:prstGeom prst="rect">
            <a:avLst/>
          </a:prstGeom>
          <a:noFill/>
        </p:spPr>
        <p:txBody>
          <a:bodyPr wrap="none" rtlCol="0">
            <a:spAutoFit/>
          </a:bodyPr>
          <a:lstStyle/>
          <a:p>
            <a:pPr marL="0" marR="0" lvl="0" indent="0" algn="l" defTabSz="914400" rtl="0" eaLnBrk="1" fontAlgn="base" latinLnBrk="0" hangingPunct="1">
              <a:lnSpc>
                <a:spcPct val="100000"/>
              </a:lnSpc>
              <a:spcBef>
                <a:spcPct val="20000"/>
              </a:spcBef>
              <a:spcAft>
                <a:spcPct val="0"/>
              </a:spcAft>
              <a:buClrTx/>
              <a:buSzTx/>
              <a:buFontTx/>
              <a:buChar char="•"/>
              <a:tabLst/>
              <a:defRPr/>
            </a:pPr>
            <a:r>
              <a:rPr kumimoji="0" lang="en-US" sz="2400" b="0" i="0" u="none" strike="noStrike" kern="1200" cap="none" spc="0" normalizeH="0" baseline="0" noProof="0" dirty="0" err="1">
                <a:ln>
                  <a:noFill/>
                </a:ln>
                <a:solidFill>
                  <a:srgbClr val="000000"/>
                </a:solidFill>
                <a:effectLst/>
                <a:uLnTx/>
                <a:uFillTx/>
                <a:latin typeface="Comic Sans MS" pitchFamily="66" charset="0"/>
                <a:ea typeface="+mn-ea"/>
                <a:cs typeface="+mn-cs"/>
              </a:rPr>
              <a:t>Loucks</a:t>
            </a:r>
            <a:r>
              <a:rPr kumimoji="0" lang="en-US" sz="2400" b="0" i="0" u="none" strike="noStrike" kern="1200" cap="none" spc="0" normalizeH="0" baseline="0" noProof="0" dirty="0">
                <a:ln>
                  <a:noFill/>
                </a:ln>
                <a:solidFill>
                  <a:srgbClr val="000000"/>
                </a:solidFill>
                <a:effectLst/>
                <a:uLnTx/>
                <a:uFillTx/>
                <a:latin typeface="Comic Sans MS" pitchFamily="66" charset="0"/>
                <a:ea typeface="+mn-ea"/>
                <a:cs typeface="+mn-cs"/>
              </a:rPr>
              <a:t>, Chapter 11</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Comic Sans MS" pitchFamily="66" charset="0"/>
                <a:ea typeface="+mn-ea"/>
                <a:cs typeface="+mn-cs"/>
              </a:rPr>
              <a:t>Pages 342-346</a:t>
            </a:r>
          </a:p>
        </p:txBody>
      </p:sp>
    </p:spTree>
    <p:extLst>
      <p:ext uri="{BB962C8B-B14F-4D97-AF65-F5344CB8AC3E}">
        <p14:creationId xmlns:p14="http://schemas.microsoft.com/office/powerpoint/2010/main" val="9663378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190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853" y="138889"/>
            <a:ext cx="4714875" cy="2295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190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85728" y="1286651"/>
            <a:ext cx="4333875" cy="544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44850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5235" name="Picture 3"/>
          <p:cNvPicPr>
            <a:picLocks noChangeAspect="1" noChangeArrowheads="1"/>
          </p:cNvPicPr>
          <p:nvPr/>
        </p:nvPicPr>
        <p:blipFill>
          <a:blip r:embed="rId2" cstate="print"/>
          <a:srcRect/>
          <a:stretch>
            <a:fillRect/>
          </a:stretch>
        </p:blipFill>
        <p:spPr bwMode="auto">
          <a:xfrm>
            <a:off x="166688" y="-209550"/>
            <a:ext cx="8977312" cy="7067550"/>
          </a:xfrm>
          <a:prstGeom prst="rect">
            <a:avLst/>
          </a:prstGeom>
          <a:noFill/>
          <a:ln w="9525">
            <a:noFill/>
            <a:miter lim="800000"/>
            <a:headEnd/>
            <a:tailEnd/>
          </a:ln>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a:xfrm>
            <a:off x="685800" y="152400"/>
            <a:ext cx="7772400" cy="1143000"/>
          </a:xfrm>
        </p:spPr>
        <p:txBody>
          <a:bodyPr/>
          <a:lstStyle/>
          <a:p>
            <a:r>
              <a:rPr lang="en-US"/>
              <a:t>Reservoir Storage-Yield Analysis</a:t>
            </a:r>
          </a:p>
        </p:txBody>
      </p:sp>
      <p:pic>
        <p:nvPicPr>
          <p:cNvPr id="101379" name="Picture 3"/>
          <p:cNvPicPr>
            <a:picLocks noChangeAspect="1" noChangeArrowheads="1"/>
          </p:cNvPicPr>
          <p:nvPr/>
        </p:nvPicPr>
        <p:blipFill>
          <a:blip r:embed="rId2" cstate="print"/>
          <a:srcRect t="11140"/>
          <a:stretch>
            <a:fillRect/>
          </a:stretch>
        </p:blipFill>
        <p:spPr bwMode="auto">
          <a:xfrm>
            <a:off x="1143000" y="1143000"/>
            <a:ext cx="6705600" cy="5127625"/>
          </a:xfrm>
          <a:prstGeom prst="rect">
            <a:avLst/>
          </a:prstGeom>
          <a:noFill/>
          <a:ln w="9525">
            <a:noFill/>
            <a:miter lim="800000"/>
            <a:headEnd/>
            <a:tailEnd/>
          </a:ln>
          <a:effectLst/>
        </p:spPr>
      </p:pic>
      <p:graphicFrame>
        <p:nvGraphicFramePr>
          <p:cNvPr id="101380" name="Object 4"/>
          <p:cNvGraphicFramePr>
            <a:graphicFrameLocks noChangeAspect="1"/>
          </p:cNvGraphicFramePr>
          <p:nvPr/>
        </p:nvGraphicFramePr>
        <p:xfrm>
          <a:off x="4292600" y="6086475"/>
          <a:ext cx="642938" cy="488950"/>
        </p:xfrm>
        <a:graphic>
          <a:graphicData uri="http://schemas.openxmlformats.org/presentationml/2006/ole">
            <mc:AlternateContent xmlns:mc="http://schemas.openxmlformats.org/markup-compatibility/2006">
              <mc:Choice xmlns:v="urn:schemas-microsoft-com:vml" Requires="v">
                <p:oleObj name="Equation" r:id="rId3" imgW="317160" imgH="241200" progId="Equation.3">
                  <p:embed/>
                </p:oleObj>
              </mc:Choice>
              <mc:Fallback>
                <p:oleObj name="Equation" r:id="rId3" imgW="317160" imgH="241200" progId="Equation.3">
                  <p:embed/>
                  <p:pic>
                    <p:nvPicPr>
                      <p:cNvPr id="10138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92600" y="6086475"/>
                        <a:ext cx="642938" cy="488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2" name="Group 8"/>
          <p:cNvGrpSpPr>
            <a:grpSpLocks/>
          </p:cNvGrpSpPr>
          <p:nvPr/>
        </p:nvGrpSpPr>
        <p:grpSpPr bwMode="auto">
          <a:xfrm>
            <a:off x="661988" y="2466975"/>
            <a:ext cx="457200" cy="1227138"/>
            <a:chOff x="369" y="1554"/>
            <a:chExt cx="288" cy="773"/>
          </a:xfrm>
        </p:grpSpPr>
        <p:sp>
          <p:nvSpPr>
            <p:cNvPr id="101382" name="Text Box 6"/>
            <p:cNvSpPr txBox="1">
              <a:spLocks noChangeArrowheads="1"/>
            </p:cNvSpPr>
            <p:nvPr/>
          </p:nvSpPr>
          <p:spPr bwMode="auto">
            <a:xfrm rot="16200000">
              <a:off x="126" y="1797"/>
              <a:ext cx="773" cy="288"/>
            </a:xfrm>
            <a:prstGeom prst="rect">
              <a:avLst/>
            </a:prstGeom>
            <a:noFill/>
            <a:ln w="9525">
              <a:noFill/>
              <a:miter lim="800000"/>
              <a:headEnd/>
              <a:tailEnd/>
            </a:ln>
            <a:effectLst/>
          </p:spPr>
          <p:txBody>
            <a:bodyP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mn-cs"/>
                </a:rPr>
                <a:t>R/Q</a:t>
              </a:r>
            </a:p>
          </p:txBody>
        </p:sp>
        <p:sp>
          <p:nvSpPr>
            <p:cNvPr id="101383" name="Line 7"/>
            <p:cNvSpPr>
              <a:spLocks noChangeShapeType="1"/>
            </p:cNvSpPr>
            <p:nvPr/>
          </p:nvSpPr>
          <p:spPr bwMode="auto">
            <a:xfrm>
              <a:off x="437" y="1944"/>
              <a:ext cx="0" cy="133"/>
            </a:xfrm>
            <a:prstGeom prst="line">
              <a:avLst/>
            </a:prstGeom>
            <a:noFill/>
            <a:ln w="9525">
              <a:solidFill>
                <a:schemeClr val="tx1"/>
              </a:solidFill>
              <a:round/>
              <a:headEnd/>
              <a:tailEnd/>
            </a:ln>
            <a:effectLst/>
          </p:spPr>
          <p:txBody>
            <a:bodyPr/>
            <a:lstStyle/>
            <a:p>
              <a:pPr marL="0" marR="0" lvl="0" indent="0" algn="l" defTabSz="914400" rtl="0" eaLnBrk="1" fontAlgn="base" latinLnBrk="0" hangingPunct="1">
                <a:lnSpc>
                  <a:spcPct val="100000"/>
                </a:lnSpc>
                <a:spcBef>
                  <a:spcPct val="0"/>
                </a:spcBef>
                <a:spcAft>
                  <a:spcPct val="0"/>
                </a:spcAft>
                <a:buClrTx/>
                <a:buSzTx/>
                <a:buFontTx/>
                <a:buChar char="•"/>
                <a:tabLst/>
                <a:defRPr/>
              </a:pPr>
              <a:endParaRPr kumimoji="0" lang="en-US" sz="24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a:xfrm>
            <a:off x="685800" y="152400"/>
            <a:ext cx="7772400" cy="1143000"/>
          </a:xfrm>
        </p:spPr>
        <p:txBody>
          <a:bodyPr/>
          <a:lstStyle/>
          <a:p>
            <a:r>
              <a:rPr lang="en-US"/>
              <a:t>Reservoir Reliability Analysis</a:t>
            </a:r>
          </a:p>
        </p:txBody>
      </p:sp>
      <p:pic>
        <p:nvPicPr>
          <p:cNvPr id="102403" name="Picture 3"/>
          <p:cNvPicPr>
            <a:picLocks noChangeAspect="1" noChangeArrowheads="1"/>
          </p:cNvPicPr>
          <p:nvPr/>
        </p:nvPicPr>
        <p:blipFill>
          <a:blip r:embed="rId2" cstate="print"/>
          <a:srcRect/>
          <a:stretch>
            <a:fillRect/>
          </a:stretch>
        </p:blipFill>
        <p:spPr bwMode="auto">
          <a:xfrm>
            <a:off x="1524000" y="990600"/>
            <a:ext cx="6270625" cy="5397500"/>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9" name="Picture 5"/>
          <p:cNvPicPr>
            <a:picLocks noChangeAspect="1" noChangeArrowheads="1"/>
          </p:cNvPicPr>
          <p:nvPr/>
        </p:nvPicPr>
        <p:blipFill>
          <a:blip r:embed="rId3" cstate="print"/>
          <a:srcRect/>
          <a:stretch>
            <a:fillRect/>
          </a:stretch>
        </p:blipFill>
        <p:spPr bwMode="auto">
          <a:xfrm>
            <a:off x="4572000" y="1447800"/>
            <a:ext cx="4572000" cy="4800600"/>
          </a:xfrm>
          <a:prstGeom prst="rect">
            <a:avLst/>
          </a:prstGeom>
          <a:noFill/>
          <a:ln w="9525">
            <a:noFill/>
            <a:miter lim="800000"/>
            <a:headEnd/>
            <a:tailEnd/>
          </a:ln>
        </p:spPr>
      </p:pic>
      <p:sp>
        <p:nvSpPr>
          <p:cNvPr id="5" name="TextBox 4"/>
          <p:cNvSpPr txBox="1"/>
          <p:nvPr/>
        </p:nvSpPr>
        <p:spPr>
          <a:xfrm>
            <a:off x="228600" y="1447800"/>
            <a:ext cx="4343400" cy="31700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tab pos="111125" algn="l"/>
                <a:tab pos="568325" algn="l"/>
                <a:tab pos="803275" algn="l"/>
              </a:tabLst>
              <a:defRPr/>
            </a:pPr>
            <a:r>
              <a:rPr kumimoji="0" lang="en-US" sz="2000" b="0" i="0" u="none" strike="noStrike" kern="1200" cap="none" spc="0" normalizeH="0" baseline="0" noProof="0" dirty="0">
                <a:ln>
                  <a:noFill/>
                </a:ln>
                <a:solidFill>
                  <a:srgbClr val="FFC000"/>
                </a:solidFill>
                <a:effectLst/>
                <a:uLnTx/>
                <a:uFillTx/>
                <a:latin typeface="Gill Sans MT"/>
                <a:ea typeface="+mn-ea"/>
                <a:cs typeface="+mn-cs"/>
              </a:rPr>
              <a:t>	</a:t>
            </a:r>
            <a:r>
              <a:rPr kumimoji="0" lang="en-US" sz="2000" b="0" i="1" u="none" strike="noStrike" kern="1200" cap="none" spc="0" normalizeH="0" baseline="0" noProof="0" dirty="0">
                <a:ln>
                  <a:noFill/>
                </a:ln>
                <a:solidFill>
                  <a:srgbClr val="000000"/>
                </a:solidFill>
                <a:effectLst/>
                <a:uLnTx/>
                <a:uFillTx/>
                <a:latin typeface="Gill Sans MT"/>
                <a:ea typeface="+mn-ea"/>
                <a:cs typeface="+mn-cs"/>
              </a:rPr>
              <a:t>Y</a:t>
            </a:r>
            <a:r>
              <a:rPr kumimoji="0" lang="en-US" sz="2000" b="0" i="0" u="none" strike="noStrike" kern="1200" cap="none" spc="0" normalizeH="0" baseline="0" noProof="0" dirty="0">
                <a:ln>
                  <a:noFill/>
                </a:ln>
                <a:solidFill>
                  <a:srgbClr val="000000"/>
                </a:solidFill>
                <a:effectLst/>
                <a:uLnTx/>
                <a:uFillTx/>
                <a:latin typeface="Gill Sans MT"/>
                <a:ea typeface="+mn-ea"/>
                <a:cs typeface="+mn-cs"/>
              </a:rPr>
              <a:t>	=	Yield (</a:t>
            </a:r>
            <a:r>
              <a:rPr kumimoji="0" lang="en-US" sz="2000" b="0" i="0" u="none" strike="noStrike" kern="1200" cap="none" spc="0" normalizeH="0" baseline="0" noProof="0" dirty="0" err="1">
                <a:ln>
                  <a:noFill/>
                </a:ln>
                <a:solidFill>
                  <a:srgbClr val="000000"/>
                </a:solidFill>
                <a:effectLst/>
                <a:uLnTx/>
                <a:uFillTx/>
                <a:latin typeface="Gill Sans MT"/>
                <a:ea typeface="+mn-ea"/>
                <a:cs typeface="+mn-cs"/>
              </a:rPr>
              <a:t>MaF</a:t>
            </a:r>
            <a:r>
              <a:rPr kumimoji="0" lang="en-US" sz="2000" b="0" i="0" u="none" strike="noStrike" kern="1200" cap="none" spc="0" normalizeH="0" baseline="0" noProof="0" dirty="0">
                <a:ln>
                  <a:noFill/>
                </a:ln>
                <a:solidFill>
                  <a:srgbClr val="000000"/>
                </a:solidFill>
                <a:effectLst/>
                <a:uLnTx/>
                <a:uFillTx/>
                <a:latin typeface="Gill Sans M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tab pos="111125" algn="l"/>
                <a:tab pos="566738" algn="l"/>
                <a:tab pos="804863" algn="l"/>
              </a:tabLst>
              <a:defRPr/>
            </a:pPr>
            <a:r>
              <a:rPr kumimoji="0" lang="en-US" sz="2000" b="0" i="0" u="none" strike="noStrike" kern="1200" cap="none" spc="0" normalizeH="0" baseline="0" noProof="0" dirty="0">
                <a:ln>
                  <a:noFill/>
                </a:ln>
                <a:solidFill>
                  <a:srgbClr val="000000"/>
                </a:solidFill>
                <a:effectLst/>
                <a:uLnTx/>
                <a:uFillTx/>
                <a:latin typeface="Gill Sans MT"/>
                <a:ea typeface="+mn-ea"/>
                <a:cs typeface="+mn-cs"/>
              </a:rPr>
              <a:t>	</a:t>
            </a:r>
            <a:r>
              <a:rPr kumimoji="0" lang="en-US" sz="2000" b="0" i="1" u="none" strike="noStrike" kern="1200" cap="none" spc="0" normalizeH="0" baseline="0" noProof="0" dirty="0" err="1">
                <a:ln>
                  <a:noFill/>
                </a:ln>
                <a:solidFill>
                  <a:srgbClr val="000000"/>
                </a:solidFill>
                <a:effectLst/>
                <a:uLnTx/>
                <a:uFillTx/>
                <a:latin typeface="Gill Sans MT"/>
                <a:ea typeface="+mn-ea"/>
                <a:cs typeface="+mn-cs"/>
              </a:rPr>
              <a:t>Spill</a:t>
            </a:r>
            <a:r>
              <a:rPr kumimoji="0" lang="en-US" sz="2000" b="0" i="1" u="none" strike="noStrike" kern="1200" cap="none" spc="0" normalizeH="0" baseline="-25000" noProof="0" dirty="0" err="1">
                <a:ln>
                  <a:noFill/>
                </a:ln>
                <a:solidFill>
                  <a:srgbClr val="000000"/>
                </a:solidFill>
                <a:effectLst/>
                <a:uLnTx/>
                <a:uFillTx/>
                <a:latin typeface="Gill Sans MT"/>
                <a:ea typeface="+mn-ea"/>
                <a:cs typeface="+mn-cs"/>
              </a:rPr>
              <a:t>t</a:t>
            </a:r>
            <a:r>
              <a:rPr kumimoji="0" lang="en-US" sz="2000" b="0" i="0" u="none" strike="noStrike" kern="1200" cap="none" spc="0" normalizeH="0" baseline="0" noProof="0" dirty="0">
                <a:ln>
                  <a:noFill/>
                </a:ln>
                <a:solidFill>
                  <a:srgbClr val="000000"/>
                </a:solidFill>
                <a:effectLst/>
                <a:uLnTx/>
                <a:uFillTx/>
                <a:latin typeface="Gill Sans MT"/>
                <a:ea typeface="+mn-ea"/>
                <a:cs typeface="+mn-cs"/>
              </a:rPr>
              <a:t>=	Overflow (</a:t>
            </a:r>
            <a:r>
              <a:rPr kumimoji="0" lang="en-US" sz="2000" b="0" i="0" u="none" strike="noStrike" kern="1200" cap="none" spc="0" normalizeH="0" baseline="0" noProof="0" dirty="0" err="1">
                <a:ln>
                  <a:noFill/>
                </a:ln>
                <a:solidFill>
                  <a:srgbClr val="000000"/>
                </a:solidFill>
                <a:effectLst/>
                <a:uLnTx/>
                <a:uFillTx/>
                <a:latin typeface="Gill Sans MT"/>
                <a:ea typeface="+mn-ea"/>
                <a:cs typeface="+mn-cs"/>
              </a:rPr>
              <a:t>MaF</a:t>
            </a:r>
            <a:r>
              <a:rPr kumimoji="0" lang="en-US" sz="2000" b="0" i="0" u="none" strike="noStrike" kern="1200" cap="none" spc="0" normalizeH="0" baseline="0" noProof="0" dirty="0">
                <a:ln>
                  <a:noFill/>
                </a:ln>
                <a:solidFill>
                  <a:srgbClr val="000000"/>
                </a:solidFill>
                <a:effectLst/>
                <a:uLnTx/>
                <a:uFillTx/>
                <a:latin typeface="Gill Sans M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tab pos="111125" algn="l"/>
                <a:tab pos="568325" algn="l"/>
                <a:tab pos="803275" algn="l"/>
              </a:tabLst>
              <a:defRPr/>
            </a:pPr>
            <a:r>
              <a:rPr kumimoji="0" lang="en-US" sz="2000" b="0" i="0" u="none" strike="noStrike" kern="1200" cap="none" spc="0" normalizeH="0" baseline="0" noProof="0" dirty="0">
                <a:ln>
                  <a:noFill/>
                </a:ln>
                <a:solidFill>
                  <a:srgbClr val="000000"/>
                </a:solidFill>
                <a:effectLst/>
                <a:uLnTx/>
                <a:uFillTx/>
                <a:latin typeface="Gill Sans MT"/>
                <a:ea typeface="+mn-ea"/>
                <a:cs typeface="+mn-cs"/>
              </a:rPr>
              <a:t>	</a:t>
            </a:r>
            <a:r>
              <a:rPr kumimoji="0" lang="en-US" sz="2000" b="0" i="1" u="none" strike="noStrike" kern="1200" cap="none" spc="0" normalizeH="0" baseline="0" noProof="0" dirty="0">
                <a:ln>
                  <a:noFill/>
                </a:ln>
                <a:solidFill>
                  <a:srgbClr val="000000"/>
                </a:solidFill>
                <a:effectLst/>
                <a:uLnTx/>
                <a:uFillTx/>
                <a:latin typeface="Gill Sans MT"/>
                <a:ea typeface="+mn-ea"/>
                <a:cs typeface="+mn-cs"/>
              </a:rPr>
              <a:t>Q</a:t>
            </a:r>
            <a:r>
              <a:rPr kumimoji="0" lang="en-US" sz="2000" b="0" i="1" u="none" strike="noStrike" kern="1200" cap="none" spc="0" normalizeH="0" baseline="-25000" noProof="0" dirty="0">
                <a:ln>
                  <a:noFill/>
                </a:ln>
                <a:solidFill>
                  <a:srgbClr val="000000"/>
                </a:solidFill>
                <a:effectLst/>
                <a:uLnTx/>
                <a:uFillTx/>
                <a:latin typeface="Gill Sans MT"/>
                <a:ea typeface="+mn-ea"/>
                <a:cs typeface="+mn-cs"/>
              </a:rPr>
              <a:t>t</a:t>
            </a:r>
            <a:r>
              <a:rPr kumimoji="0" lang="en-US" sz="2000" b="0" i="0" u="none" strike="noStrike" kern="1200" cap="none" spc="0" normalizeH="0" baseline="0" noProof="0" dirty="0">
                <a:ln>
                  <a:noFill/>
                </a:ln>
                <a:solidFill>
                  <a:srgbClr val="000000"/>
                </a:solidFill>
                <a:effectLst/>
                <a:uLnTx/>
                <a:uFillTx/>
                <a:latin typeface="Gill Sans MT"/>
                <a:ea typeface="+mn-ea"/>
                <a:cs typeface="+mn-cs"/>
              </a:rPr>
              <a:t>	=	</a:t>
            </a:r>
            <a:r>
              <a:rPr kumimoji="0" lang="en-US" sz="2000" b="0" i="0" u="none" strike="noStrike" kern="1200" cap="none" spc="0" normalizeH="0" baseline="0" noProof="0" dirty="0" err="1">
                <a:ln>
                  <a:noFill/>
                </a:ln>
                <a:solidFill>
                  <a:srgbClr val="000000"/>
                </a:solidFill>
                <a:effectLst/>
                <a:uLnTx/>
                <a:uFillTx/>
                <a:latin typeface="Gill Sans MT"/>
                <a:ea typeface="+mn-ea"/>
                <a:cs typeface="+mn-cs"/>
              </a:rPr>
              <a:t>Paleo</a:t>
            </a:r>
            <a:r>
              <a:rPr kumimoji="0" lang="en-US" sz="2000" b="0" i="0" u="none" strike="noStrike" kern="1200" cap="none" spc="0" normalizeH="0" baseline="0" noProof="0" dirty="0">
                <a:ln>
                  <a:noFill/>
                </a:ln>
                <a:solidFill>
                  <a:srgbClr val="000000"/>
                </a:solidFill>
                <a:effectLst/>
                <a:uLnTx/>
                <a:uFillTx/>
                <a:latin typeface="Gill Sans MT"/>
                <a:ea typeface="+mn-ea"/>
                <a:cs typeface="+mn-cs"/>
              </a:rPr>
              <a:t>-reconstructed inflow (</a:t>
            </a:r>
            <a:r>
              <a:rPr kumimoji="0" lang="en-US" sz="2000" b="0" i="0" u="none" strike="noStrike" kern="1200" cap="none" spc="0" normalizeH="0" baseline="0" noProof="0" dirty="0" err="1">
                <a:ln>
                  <a:noFill/>
                </a:ln>
                <a:solidFill>
                  <a:srgbClr val="000000"/>
                </a:solidFill>
                <a:effectLst/>
                <a:uLnTx/>
                <a:uFillTx/>
                <a:latin typeface="Gill Sans MT"/>
                <a:ea typeface="+mn-ea"/>
                <a:cs typeface="+mn-cs"/>
              </a:rPr>
              <a:t>MaF</a:t>
            </a:r>
            <a:r>
              <a:rPr kumimoji="0" lang="en-US" sz="2000" b="0" i="0" u="none" strike="noStrike" kern="1200" cap="none" spc="0" normalizeH="0" baseline="0" noProof="0" dirty="0">
                <a:ln>
                  <a:noFill/>
                </a:ln>
                <a:solidFill>
                  <a:srgbClr val="000000"/>
                </a:solidFill>
                <a:effectLst/>
                <a:uLnTx/>
                <a:uFillTx/>
                <a:latin typeface="Gill Sans MT"/>
                <a:ea typeface="+mn-ea"/>
                <a:cs typeface="+mn-cs"/>
              </a:rPr>
              <a:t>/yr)</a:t>
            </a:r>
          </a:p>
          <a:p>
            <a:pPr marL="0" marR="0" lvl="0" indent="0" algn="l" defTabSz="914400" rtl="0" eaLnBrk="1" fontAlgn="auto" latinLnBrk="0" hangingPunct="1">
              <a:lnSpc>
                <a:spcPct val="100000"/>
              </a:lnSpc>
              <a:spcBef>
                <a:spcPts val="0"/>
              </a:spcBef>
              <a:spcAft>
                <a:spcPts val="0"/>
              </a:spcAft>
              <a:buClrTx/>
              <a:buSzTx/>
              <a:buFontTx/>
              <a:buNone/>
              <a:tabLst>
                <a:tab pos="111125" algn="l"/>
                <a:tab pos="568325" algn="l"/>
                <a:tab pos="803275" algn="l"/>
              </a:tabLst>
              <a:defRPr/>
            </a:pPr>
            <a:r>
              <a:rPr kumimoji="0" lang="en-US" sz="2000" b="0" i="0" u="none" strike="noStrike" kern="1200" cap="none" spc="0" normalizeH="0" baseline="0" noProof="0" dirty="0">
                <a:ln>
                  <a:noFill/>
                </a:ln>
                <a:solidFill>
                  <a:srgbClr val="000000"/>
                </a:solidFill>
                <a:effectLst/>
                <a:uLnTx/>
                <a:uFillTx/>
                <a:latin typeface="Gill Sans MT"/>
                <a:ea typeface="+mn-ea"/>
                <a:cs typeface="+mn-cs"/>
              </a:rPr>
              <a:t>	</a:t>
            </a:r>
            <a:r>
              <a:rPr kumimoji="0" lang="en-US" sz="2000" b="0" i="1" u="none" strike="noStrike" kern="1200" cap="none" spc="0" normalizeH="0" baseline="0" noProof="0" dirty="0">
                <a:ln>
                  <a:noFill/>
                </a:ln>
                <a:solidFill>
                  <a:srgbClr val="000000"/>
                </a:solidFill>
                <a:effectLst/>
                <a:uLnTx/>
                <a:uFillTx/>
                <a:latin typeface="Gill Sans MT"/>
                <a:ea typeface="+mn-ea"/>
                <a:cs typeface="+mn-cs"/>
              </a:rPr>
              <a:t>K</a:t>
            </a:r>
            <a:r>
              <a:rPr kumimoji="0" lang="en-US" sz="2000" b="0" i="0" u="none" strike="noStrike" kern="1200" cap="none" spc="0" normalizeH="0" baseline="0" noProof="0" dirty="0">
                <a:ln>
                  <a:noFill/>
                </a:ln>
                <a:solidFill>
                  <a:srgbClr val="000000"/>
                </a:solidFill>
                <a:effectLst/>
                <a:uLnTx/>
                <a:uFillTx/>
                <a:latin typeface="Gill Sans MT"/>
                <a:ea typeface="+mn-ea"/>
                <a:cs typeface="+mn-cs"/>
              </a:rPr>
              <a:t>	=	Reservoir capacity (</a:t>
            </a:r>
            <a:r>
              <a:rPr kumimoji="0" lang="en-US" sz="2000" b="0" i="0" u="none" strike="noStrike" kern="1200" cap="none" spc="0" normalizeH="0" baseline="0" noProof="0" dirty="0" err="1">
                <a:ln>
                  <a:noFill/>
                </a:ln>
                <a:solidFill>
                  <a:srgbClr val="000000"/>
                </a:solidFill>
                <a:effectLst/>
                <a:uLnTx/>
                <a:uFillTx/>
                <a:latin typeface="Gill Sans MT"/>
                <a:ea typeface="+mn-ea"/>
                <a:cs typeface="+mn-cs"/>
              </a:rPr>
              <a:t>MaF</a:t>
            </a:r>
            <a:r>
              <a:rPr kumimoji="0" lang="en-US" sz="2000" b="0" i="0" u="none" strike="noStrike" kern="1200" cap="none" spc="0" normalizeH="0" baseline="0" noProof="0" dirty="0">
                <a:ln>
                  <a:noFill/>
                </a:ln>
                <a:solidFill>
                  <a:srgbClr val="000000"/>
                </a:solidFill>
                <a:effectLst/>
                <a:uLnTx/>
                <a:uFillTx/>
                <a:latin typeface="Gill Sans M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tab pos="109538" algn="l"/>
                <a:tab pos="566738" algn="l"/>
                <a:tab pos="803275" algn="l"/>
              </a:tabLst>
              <a:defRPr/>
            </a:pPr>
            <a:r>
              <a:rPr kumimoji="0" lang="en-US" sz="2000" b="0" i="0" u="none" strike="noStrike" kern="1200" cap="none" spc="0" normalizeH="0" baseline="0" noProof="0" dirty="0">
                <a:ln>
                  <a:noFill/>
                </a:ln>
                <a:solidFill>
                  <a:srgbClr val="000000"/>
                </a:solidFill>
                <a:effectLst/>
                <a:uLnTx/>
                <a:uFillTx/>
                <a:latin typeface="Gill Sans MT"/>
                <a:ea typeface="+mn-ea"/>
                <a:cs typeface="+mn-cs"/>
              </a:rPr>
              <a:t>	</a:t>
            </a:r>
            <a:r>
              <a:rPr kumimoji="0" lang="en-US" sz="2000" b="0" i="1" u="none" strike="noStrike" kern="1200" cap="none" spc="0" normalizeH="0" baseline="0" noProof="0" dirty="0">
                <a:ln>
                  <a:noFill/>
                </a:ln>
                <a:solidFill>
                  <a:srgbClr val="000000"/>
                </a:solidFill>
                <a:effectLst/>
                <a:uLnTx/>
                <a:uFillTx/>
                <a:latin typeface="Gill Sans MT"/>
                <a:ea typeface="+mn-ea"/>
                <a:cs typeface="+mn-cs"/>
              </a:rPr>
              <a:t>S</a:t>
            </a:r>
            <a:r>
              <a:rPr kumimoji="0" lang="en-US" sz="2000" b="0" i="1" u="none" strike="noStrike" kern="1200" cap="none" spc="0" normalizeH="0" baseline="-25000" noProof="0" dirty="0">
                <a:ln>
                  <a:noFill/>
                </a:ln>
                <a:solidFill>
                  <a:srgbClr val="000000"/>
                </a:solidFill>
                <a:effectLst/>
                <a:uLnTx/>
                <a:uFillTx/>
                <a:latin typeface="Gill Sans MT"/>
                <a:ea typeface="+mn-ea"/>
                <a:cs typeface="+mn-cs"/>
              </a:rPr>
              <a:t>t-1</a:t>
            </a:r>
            <a:r>
              <a:rPr kumimoji="0" lang="en-US" sz="2000" b="0" i="0" u="none" strike="noStrike" kern="1200" cap="none" spc="0" normalizeH="0" baseline="-25000" noProof="0" dirty="0">
                <a:ln>
                  <a:noFill/>
                </a:ln>
                <a:solidFill>
                  <a:srgbClr val="000000"/>
                </a:solidFill>
                <a:effectLst/>
                <a:uLnTx/>
                <a:uFillTx/>
                <a:latin typeface="Gill Sans MT"/>
                <a:ea typeface="+mn-ea"/>
                <a:cs typeface="+mn-cs"/>
              </a:rPr>
              <a:t>	</a:t>
            </a:r>
            <a:r>
              <a:rPr kumimoji="0" lang="en-US" sz="2000" b="0" i="0" u="none" strike="noStrike" kern="1200" cap="none" spc="0" normalizeH="0" baseline="0" noProof="0" dirty="0">
                <a:ln>
                  <a:noFill/>
                </a:ln>
                <a:solidFill>
                  <a:srgbClr val="000000"/>
                </a:solidFill>
                <a:effectLst/>
                <a:uLnTx/>
                <a:uFillTx/>
                <a:latin typeface="Gill Sans MT"/>
                <a:ea typeface="+mn-ea"/>
                <a:cs typeface="+mn-cs"/>
              </a:rPr>
              <a:t>=	Previous year storage (</a:t>
            </a:r>
            <a:r>
              <a:rPr kumimoji="0" lang="en-US" sz="2000" b="0" i="0" u="none" strike="noStrike" kern="1200" cap="none" spc="0" normalizeH="0" baseline="0" noProof="0" dirty="0" err="1">
                <a:ln>
                  <a:noFill/>
                </a:ln>
                <a:solidFill>
                  <a:srgbClr val="000000"/>
                </a:solidFill>
                <a:effectLst/>
                <a:uLnTx/>
                <a:uFillTx/>
                <a:latin typeface="Gill Sans MT"/>
                <a:ea typeface="+mn-ea"/>
                <a:cs typeface="+mn-cs"/>
              </a:rPr>
              <a:t>MaF</a:t>
            </a:r>
            <a:r>
              <a:rPr kumimoji="0" lang="en-US" sz="2000" b="0" i="0" u="none" strike="noStrike" kern="1200" cap="none" spc="0" normalizeH="0" baseline="0" noProof="0" dirty="0">
                <a:ln>
                  <a:noFill/>
                </a:ln>
                <a:solidFill>
                  <a:srgbClr val="000000"/>
                </a:solidFill>
                <a:effectLst/>
                <a:uLnTx/>
                <a:uFillTx/>
                <a:latin typeface="Gill Sans M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tab pos="111125" algn="l"/>
                <a:tab pos="568325" algn="l"/>
                <a:tab pos="803275" algn="l"/>
              </a:tabLst>
              <a:defRPr/>
            </a:pPr>
            <a:r>
              <a:rPr kumimoji="0" lang="en-US" sz="2000" b="0" i="0" u="none" strike="noStrike" kern="1200" cap="none" spc="0" normalizeH="0" baseline="0" noProof="0" dirty="0">
                <a:ln>
                  <a:noFill/>
                </a:ln>
                <a:solidFill>
                  <a:srgbClr val="000000"/>
                </a:solidFill>
                <a:effectLst/>
                <a:uLnTx/>
                <a:uFillTx/>
                <a:latin typeface="Gill Sans MT"/>
                <a:ea typeface="+mn-ea"/>
                <a:cs typeface="+mn-cs"/>
              </a:rPr>
              <a:t>	</a:t>
            </a:r>
            <a:r>
              <a:rPr kumimoji="0" lang="en-US" sz="2000" b="0" i="1" u="none" strike="noStrike" kern="1200" cap="none" spc="0" normalizeH="0" baseline="0" noProof="0" dirty="0">
                <a:ln>
                  <a:noFill/>
                </a:ln>
                <a:solidFill>
                  <a:srgbClr val="000000"/>
                </a:solidFill>
                <a:effectLst/>
                <a:uLnTx/>
                <a:uFillTx/>
                <a:latin typeface="Gill Sans MT"/>
                <a:ea typeface="+mn-ea"/>
                <a:cs typeface="+mn-cs"/>
              </a:rPr>
              <a:t>S</a:t>
            </a:r>
            <a:r>
              <a:rPr kumimoji="0" lang="en-US" sz="2000" b="0" i="1" u="none" strike="noStrike" kern="1200" cap="none" spc="0" normalizeH="0" baseline="-25000" noProof="0" dirty="0">
                <a:ln>
                  <a:noFill/>
                </a:ln>
                <a:solidFill>
                  <a:srgbClr val="000000"/>
                </a:solidFill>
                <a:effectLst/>
                <a:uLnTx/>
                <a:uFillTx/>
                <a:latin typeface="Gill Sans MT"/>
                <a:ea typeface="+mn-ea"/>
                <a:cs typeface="+mn-cs"/>
              </a:rPr>
              <a:t>t</a:t>
            </a:r>
            <a:r>
              <a:rPr kumimoji="0" lang="en-US" sz="2000" b="0" i="0" u="none" strike="noStrike" kern="1200" cap="none" spc="0" normalizeH="0" baseline="-25000" noProof="0" dirty="0">
                <a:ln>
                  <a:noFill/>
                </a:ln>
                <a:solidFill>
                  <a:srgbClr val="000000"/>
                </a:solidFill>
                <a:effectLst/>
                <a:uLnTx/>
                <a:uFillTx/>
                <a:latin typeface="Gill Sans MT"/>
                <a:ea typeface="+mn-ea"/>
                <a:cs typeface="+mn-cs"/>
              </a:rPr>
              <a:t>	</a:t>
            </a:r>
            <a:r>
              <a:rPr kumimoji="0" lang="en-US" sz="2000" b="0" i="0" u="none" strike="noStrike" kern="1200" cap="none" spc="0" normalizeH="0" baseline="0" noProof="0" dirty="0">
                <a:ln>
                  <a:noFill/>
                </a:ln>
                <a:solidFill>
                  <a:srgbClr val="000000"/>
                </a:solidFill>
                <a:effectLst/>
                <a:uLnTx/>
                <a:uFillTx/>
                <a:latin typeface="Gill Sans MT"/>
                <a:ea typeface="+mn-ea"/>
                <a:cs typeface="+mn-cs"/>
              </a:rPr>
              <a:t>=	Current storage (</a:t>
            </a:r>
            <a:r>
              <a:rPr kumimoji="0" lang="en-US" sz="2000" b="0" i="0" u="none" strike="noStrike" kern="1200" cap="none" spc="0" normalizeH="0" baseline="0" noProof="0" dirty="0" err="1">
                <a:ln>
                  <a:noFill/>
                </a:ln>
                <a:solidFill>
                  <a:srgbClr val="000000"/>
                </a:solidFill>
                <a:effectLst/>
                <a:uLnTx/>
                <a:uFillTx/>
                <a:latin typeface="Gill Sans MT"/>
                <a:ea typeface="+mn-ea"/>
                <a:cs typeface="+mn-cs"/>
              </a:rPr>
              <a:t>MaF</a:t>
            </a:r>
            <a:r>
              <a:rPr kumimoji="0" lang="en-US" sz="2000" b="0" i="0" u="none" strike="noStrike" kern="1200" cap="none" spc="0" normalizeH="0" baseline="0" noProof="0" dirty="0">
                <a:ln>
                  <a:noFill/>
                </a:ln>
                <a:solidFill>
                  <a:srgbClr val="000000"/>
                </a:solidFill>
                <a:effectLst/>
                <a:uLnTx/>
                <a:uFillTx/>
                <a:latin typeface="Gill Sans MT"/>
                <a:ea typeface="+mn-ea"/>
                <a:cs typeface="+mn-cs"/>
              </a:rPr>
              <a:t>)</a:t>
            </a:r>
            <a:endParaRPr kumimoji="0" lang="en-US" sz="2000" b="0" i="0" u="none" strike="noStrike" kern="1200" cap="none" spc="0" normalizeH="0" baseline="-25000" noProof="0" dirty="0">
              <a:ln>
                <a:noFill/>
              </a:ln>
              <a:solidFill>
                <a:srgbClr val="000000"/>
              </a:solidFill>
              <a:effectLst/>
              <a:uLnTx/>
              <a:uFillTx/>
              <a:latin typeface="Gill Sans M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Gill Sans MT"/>
                <a:ea typeface="+mn-ea"/>
                <a:cs typeface="+mn-cs"/>
              </a:rPr>
              <a:t>Minimum Storage is specified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Gill Sans MT"/>
                <a:ea typeface="+mn-ea"/>
                <a:cs typeface="+mn-cs"/>
              </a:rPr>
              <a:t>System storage = 60MaF	</a:t>
            </a:r>
          </a:p>
          <a:p>
            <a:pPr marL="0" marR="0" lvl="0" indent="0" algn="l" defTabSz="914400" rtl="0" eaLnBrk="1" fontAlgn="auto" latinLnBrk="0" hangingPunct="1">
              <a:lnSpc>
                <a:spcPct val="100000"/>
              </a:lnSpc>
              <a:spcBef>
                <a:spcPts val="0"/>
              </a:spcBef>
              <a:spcAft>
                <a:spcPts val="0"/>
              </a:spcAft>
              <a:buClrTx/>
              <a:buSzTx/>
              <a:buFontTx/>
              <a:buNone/>
              <a:tabLst>
                <a:tab pos="914400" algn="l"/>
                <a:tab pos="1147763" algn="l"/>
                <a:tab pos="1371600" algn="l"/>
              </a:tabLst>
              <a:defRPr/>
            </a:pPr>
            <a:r>
              <a:rPr kumimoji="0" lang="en-US" sz="2000" b="0" i="0" u="none" strike="noStrike" kern="1200" cap="none" spc="0" normalizeH="0" baseline="0" noProof="0" dirty="0">
                <a:ln>
                  <a:noFill/>
                </a:ln>
                <a:solidFill>
                  <a:srgbClr val="000000"/>
                </a:solidFill>
                <a:effectLst/>
                <a:uLnTx/>
                <a:uFillTx/>
                <a:latin typeface="Gill Sans MT"/>
                <a:ea typeface="+mn-ea"/>
                <a:cs typeface="+mn-cs"/>
              </a:rPr>
              <a:t>	</a:t>
            </a:r>
          </a:p>
        </p:txBody>
      </p:sp>
      <p:sp>
        <p:nvSpPr>
          <p:cNvPr id="6" name="TextBox 5"/>
          <p:cNvSpPr txBox="1"/>
          <p:nvPr/>
        </p:nvSpPr>
        <p:spPr>
          <a:xfrm>
            <a:off x="152400" y="4495800"/>
            <a:ext cx="4572000" cy="1384995"/>
          </a:xfrm>
          <a:prstGeom prst="rect">
            <a:avLst/>
          </a:prstGeom>
          <a:noFill/>
        </p:spPr>
        <p:txBody>
          <a:bodyPr wrap="square" rtlCol="0">
            <a:spAutoFit/>
          </a:bodyPr>
          <a:lstStyle/>
          <a:p>
            <a:pPr marL="0" marR="0" lvl="0" indent="-233363"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US" sz="2000" b="0" i="0" u="none" strike="noStrike" kern="1200" cap="none" spc="0" normalizeH="0" baseline="0" noProof="0" dirty="0">
                <a:ln>
                  <a:noFill/>
                </a:ln>
                <a:solidFill>
                  <a:srgbClr val="000000"/>
                </a:solidFill>
                <a:effectLst/>
                <a:uLnTx/>
                <a:uFillTx/>
                <a:latin typeface="Gill Sans MT"/>
                <a:ea typeface="+mn-ea"/>
                <a:cs typeface="+mn-cs"/>
              </a:rPr>
              <a:t>Average storage is computed for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Gill Sans MT"/>
                <a:ea typeface="+mn-ea"/>
                <a:cs typeface="+mn-cs"/>
              </a:rPr>
              <a:t>    the optimal yield </a:t>
            </a:r>
            <a:r>
              <a:rPr kumimoji="0" lang="en-US" sz="2000" b="0" i="1" u="none" strike="noStrike" kern="1200" cap="none" spc="0" normalizeH="0" baseline="0" noProof="0" dirty="0" err="1">
                <a:ln>
                  <a:noFill/>
                </a:ln>
                <a:solidFill>
                  <a:srgbClr val="000000"/>
                </a:solidFill>
                <a:effectLst/>
                <a:uLnTx/>
                <a:uFillTx/>
                <a:latin typeface="Gill Sans MT"/>
                <a:ea typeface="+mn-ea"/>
                <a:cs typeface="+mn-cs"/>
              </a:rPr>
              <a:t>Y</a:t>
            </a:r>
            <a:r>
              <a:rPr kumimoji="0" lang="en-US" sz="2000" b="0" i="1" u="none" strike="noStrike" kern="1200" cap="none" spc="0" normalizeH="0" baseline="-25000" noProof="0" dirty="0" err="1">
                <a:ln>
                  <a:noFill/>
                </a:ln>
                <a:solidFill>
                  <a:srgbClr val="000000"/>
                </a:solidFill>
                <a:effectLst/>
                <a:uLnTx/>
                <a:uFillTx/>
                <a:latin typeface="Gill Sans MT"/>
                <a:ea typeface="+mn-ea"/>
                <a:cs typeface="+mn-cs"/>
              </a:rPr>
              <a:t>opt</a:t>
            </a:r>
            <a:r>
              <a:rPr kumimoji="0" lang="en-US" sz="2000" b="0" i="1" u="none" strike="noStrike" kern="1200" cap="none" spc="0" normalizeH="0" baseline="0" noProof="0" dirty="0">
                <a:ln>
                  <a:noFill/>
                </a:ln>
                <a:solidFill>
                  <a:srgbClr val="000000"/>
                </a:solidFill>
                <a:effectLst/>
                <a:uLnTx/>
                <a:uFillTx/>
                <a:latin typeface="Gill Sans MT"/>
                <a:ea typeface="+mn-ea"/>
                <a:cs typeface="+mn-cs"/>
              </a:rPr>
              <a:t>, </a:t>
            </a:r>
            <a:r>
              <a:rPr kumimoji="0" lang="en-US" sz="2000" b="0" i="0" u="none" strike="noStrike" kern="1200" cap="none" spc="0" normalizeH="0" baseline="0" noProof="0" dirty="0">
                <a:ln>
                  <a:noFill/>
                </a:ln>
                <a:solidFill>
                  <a:srgbClr val="000000"/>
                </a:solidFill>
                <a:effectLst/>
                <a:uLnTx/>
                <a:uFillTx/>
                <a:latin typeface="Gill Sans MT"/>
                <a:ea typeface="+mn-ea"/>
                <a:cs typeface="+mn-cs"/>
              </a:rPr>
              <a:t>as the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Gill Sans MT"/>
                <a:ea typeface="+mn-ea"/>
                <a:cs typeface="+mn-cs"/>
              </a:rPr>
              <a:t>     average of:</a:t>
            </a:r>
          </a:p>
          <a:p>
            <a:pPr marL="457200" marR="0" lvl="1" indent="0" algn="l" defTabSz="914400" rtl="0" eaLnBrk="1" fontAlgn="auto" latinLnBrk="0" hangingPunct="1">
              <a:lnSpc>
                <a:spcPct val="100000"/>
              </a:lnSpc>
              <a:spcBef>
                <a:spcPts val="0"/>
              </a:spcBef>
              <a:spcAft>
                <a:spcPts val="600"/>
              </a:spcAft>
              <a:buClrTx/>
              <a:buSzTx/>
              <a:buFontTx/>
              <a:buNone/>
              <a:tabLst/>
              <a:defRPr/>
            </a:pPr>
            <a:endParaRPr kumimoji="0" lang="en-US" sz="2400" b="0" i="0" u="none" strike="noStrike" kern="1200" cap="none" spc="0" normalizeH="0" baseline="0" noProof="0" dirty="0">
              <a:ln>
                <a:noFill/>
              </a:ln>
              <a:solidFill>
                <a:srgbClr val="000000"/>
              </a:solidFill>
              <a:effectLst/>
              <a:uLnTx/>
              <a:uFillTx/>
              <a:latin typeface="Gill Sans MT"/>
              <a:ea typeface="+mn-ea"/>
              <a:cs typeface="+mn-cs"/>
            </a:endParaRPr>
          </a:p>
        </p:txBody>
      </p:sp>
      <p:pic>
        <p:nvPicPr>
          <p:cNvPr id="7" name="Picture 2"/>
          <p:cNvPicPr>
            <a:picLocks noChangeAspect="1" noChangeArrowheads="1"/>
          </p:cNvPicPr>
          <p:nvPr/>
        </p:nvPicPr>
        <p:blipFill>
          <a:blip r:embed="rId4" cstate="print"/>
          <a:srcRect/>
          <a:stretch>
            <a:fillRect/>
          </a:stretch>
        </p:blipFill>
        <p:spPr bwMode="auto">
          <a:xfrm>
            <a:off x="0" y="5486400"/>
            <a:ext cx="4495800" cy="1371600"/>
          </a:xfrm>
          <a:prstGeom prst="rect">
            <a:avLst/>
          </a:prstGeom>
          <a:noFill/>
          <a:ln w="9525">
            <a:noFill/>
            <a:miter lim="800000"/>
            <a:headEnd/>
            <a:tailEnd/>
          </a:ln>
        </p:spPr>
      </p:pic>
      <p:pic>
        <p:nvPicPr>
          <p:cNvPr id="10" name="Picture 2"/>
          <p:cNvPicPr>
            <a:picLocks noChangeAspect="1" noChangeArrowheads="1"/>
          </p:cNvPicPr>
          <p:nvPr/>
        </p:nvPicPr>
        <p:blipFill>
          <a:blip r:embed="rId4" cstate="print"/>
          <a:srcRect l="72881" t="22222" r="22034" b="61111"/>
          <a:stretch>
            <a:fillRect/>
          </a:stretch>
        </p:blipFill>
        <p:spPr bwMode="auto">
          <a:xfrm>
            <a:off x="3276600" y="5818910"/>
            <a:ext cx="228600" cy="228600"/>
          </a:xfrm>
          <a:prstGeom prst="rect">
            <a:avLst/>
          </a:prstGeom>
          <a:noFill/>
          <a:ln w="9525">
            <a:noFill/>
            <a:miter lim="800000"/>
            <a:headEnd/>
            <a:tailEnd/>
          </a:ln>
          <a:scene3d>
            <a:camera prst="orthographicFront">
              <a:rot lat="0" lon="0" rev="10800000"/>
            </a:camera>
            <a:lightRig rig="threePt" dir="t"/>
          </a:scene3d>
        </p:spPr>
      </p:pic>
      <p:sp>
        <p:nvSpPr>
          <p:cNvPr id="2" name="TextBox 1"/>
          <p:cNvSpPr txBox="1"/>
          <p:nvPr/>
        </p:nvSpPr>
        <p:spPr>
          <a:xfrm>
            <a:off x="3771900" y="657225"/>
            <a:ext cx="2114681" cy="461665"/>
          </a:xfrm>
          <a:prstGeom prst="rect">
            <a:avLst/>
          </a:prstGeom>
          <a:noFill/>
        </p:spPr>
        <p:txBody>
          <a:bodyPr wrap="none" rtlCol="0">
            <a:spAutoFit/>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Comic Sans MS" pitchFamily="66" charset="0"/>
                <a:ea typeface="+mn-ea"/>
                <a:cs typeface="+mn-cs"/>
              </a:rPr>
              <a:t>Optimal Yield</a:t>
            </a:r>
          </a:p>
        </p:txBody>
      </p:sp>
    </p:spTree>
    <p:extLst>
      <p:ext uri="{BB962C8B-B14F-4D97-AF65-F5344CB8AC3E}">
        <p14:creationId xmlns:p14="http://schemas.microsoft.com/office/powerpoint/2010/main" val="3749748011"/>
      </p:ext>
    </p:extLst>
  </p:cSld>
  <p:clrMapOvr>
    <a:masterClrMapping/>
  </p:clrMapOvr>
</p:sld>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7_Default Design">
  <a:themeElements>
    <a:clrScheme name="1_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FF"/>
      </a:hlink>
      <a:folHlink>
        <a:srgbClr val="B2B2B2"/>
      </a:folHlink>
    </a:clrScheme>
    <a:fontScheme name="1_Default Design">
      <a:majorFont>
        <a:latin typeface="Times New Roman"/>
        <a:ea typeface=""/>
        <a:cs typeface="Arial"/>
      </a:majorFont>
      <a:minorFont>
        <a:latin typeface="Times New Roman"/>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1_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Default Design">
  <a:themeElements>
    <a:clrScheme name="2_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FF"/>
      </a:hlink>
      <a:folHlink>
        <a:srgbClr val="B2B2B2"/>
      </a:folHlink>
    </a:clrScheme>
    <a:fontScheme name="2_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2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2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2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2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2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2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2_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Mountain">
  <a:themeElements>
    <a:clrScheme name="Mountain">
      <a:dk1>
        <a:srgbClr val="000000"/>
      </a:dk1>
      <a:lt1>
        <a:srgbClr val="FFFFFF"/>
      </a:lt1>
      <a:dk2>
        <a:srgbClr val="0536B3"/>
      </a:dk2>
      <a:lt2>
        <a:srgbClr val="7CB7F8"/>
      </a:lt2>
      <a:accent1>
        <a:srgbClr val="3F9EE4"/>
      </a:accent1>
      <a:accent2>
        <a:srgbClr val="77B559"/>
      </a:accent2>
      <a:accent3>
        <a:srgbClr val="E4A81B"/>
      </a:accent3>
      <a:accent4>
        <a:srgbClr val="108BB4"/>
      </a:accent4>
      <a:accent5>
        <a:srgbClr val="DA7328"/>
      </a:accent5>
      <a:accent6>
        <a:srgbClr val="AE589F"/>
      </a:accent6>
      <a:hlink>
        <a:srgbClr val="460245"/>
      </a:hlink>
      <a:folHlink>
        <a:srgbClr val="AC17D6"/>
      </a:folHlink>
    </a:clrScheme>
    <a:fontScheme name="Mountain">
      <a:majorFont>
        <a:latin typeface="Gill Sans MT"/>
        <a:ea typeface=""/>
        <a:cs typeface=""/>
        <a:font script="Cyrl" typeface="Arial"/>
        <a:font script="Grek" typeface="Arial"/>
        <a:font script="Jpan" typeface="HG丸ｺﾞｼｯｸM-PRO"/>
        <a:font script="Hang" typeface="HY 헤드라인 M"/>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ill Sans MT"/>
        <a:ea typeface=""/>
        <a:cs typeface=""/>
        <a:font script="Cyrl" typeface="Arial"/>
        <a:font script="Grek" typeface="Arial"/>
        <a:font script="Jpan" typeface="HG丸ｺﾞｼｯｸM-PRO"/>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untain">
      <a:fillStyleLst>
        <a:solidFill>
          <a:schemeClr val="phClr"/>
        </a:solidFill>
        <a:gradFill rotWithShape="1">
          <a:gsLst>
            <a:gs pos="0">
              <a:schemeClr val="phClr">
                <a:tint val="100000"/>
                <a:shade val="100000"/>
                <a:hueMod val="100000"/>
                <a:satMod val="100000"/>
              </a:schemeClr>
            </a:gs>
            <a:gs pos="50000">
              <a:schemeClr val="phClr">
                <a:tint val="25000"/>
                <a:shade val="100000"/>
                <a:hueMod val="100000"/>
                <a:satMod val="100000"/>
              </a:schemeClr>
            </a:gs>
            <a:gs pos="100000">
              <a:schemeClr val="phClr">
                <a:tint val="100000"/>
                <a:shade val="100000"/>
                <a:hueMod val="100000"/>
                <a:satMod val="100000"/>
              </a:schemeClr>
            </a:gs>
          </a:gsLst>
          <a:lin ang="5400000" scaled="1"/>
        </a:gradFill>
        <a:gradFill rotWithShape="1">
          <a:gsLst>
            <a:gs pos="0">
              <a:schemeClr val="phClr">
                <a:tint val="40000"/>
                <a:shade val="100000"/>
                <a:hueMod val="100000"/>
                <a:satMod val="100000"/>
              </a:schemeClr>
            </a:gs>
            <a:gs pos="30000">
              <a:schemeClr val="phClr">
                <a:tint val="100000"/>
                <a:shade val="100000"/>
                <a:hueMod val="100000"/>
                <a:satMod val="100000"/>
              </a:schemeClr>
            </a:gs>
            <a:gs pos="68000">
              <a:schemeClr val="phClr">
                <a:tint val="100000"/>
                <a:shade val="100000"/>
                <a:hueMod val="100000"/>
                <a:satMod val="100000"/>
              </a:schemeClr>
            </a:gs>
            <a:gs pos="100000">
              <a:schemeClr val="phClr">
                <a:tint val="40000"/>
                <a:shade val="100000"/>
                <a:hueMod val="100000"/>
                <a:satMod val="100000"/>
              </a:schemeClr>
            </a:gs>
          </a:gsLst>
          <a:lin ang="5400000" scaled="1"/>
        </a:gradFill>
      </a:fillStyleLst>
      <a:lnStyleLst>
        <a:ln w="127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br" rotWithShape="0">
              <a:srgbClr val="000000">
                <a:alpha val="0"/>
              </a:srgbClr>
            </a:outerShdw>
          </a:effectLst>
        </a:effectStyle>
        <a:effectStyle>
          <a:effectLst>
            <a:outerShdw blurRad="38100" dist="25400" dir="5400000" algn="ctr" rotWithShape="0">
              <a:srgbClr val="EBE9ED">
                <a:alpha val="0"/>
              </a:srgbClr>
            </a:outerShdw>
          </a:effectLst>
          <a:scene3d>
            <a:camera prst="orthographicFront">
              <a:rot lat="0" lon="0" rev="0"/>
            </a:camera>
            <a:lightRig rig="glow" dir="b"/>
          </a:scene3d>
          <a:sp3d contourW="6350" prstMaterial="softEdge">
            <a:bevelT w="25400" h="25400"/>
            <a:contourClr>
              <a:schemeClr val="phClr">
                <a:tint val="90000"/>
                <a:shade val="100000"/>
                <a:hueMod val="100000"/>
                <a:satMod val="100000"/>
              </a:schemeClr>
            </a:contourClr>
          </a:sp3d>
        </a:effectStyle>
        <a:effectStyle>
          <a:effectLst>
            <a:reflection blurRad="12700" stA="40000" endPos="40000" dist="25400" dir="5400000" sy="-100000" rotWithShape="0"/>
          </a:effectLst>
          <a:scene3d>
            <a:camera prst="perspectiveFront"/>
            <a:lightRig rig="glow" dir="b"/>
          </a:scene3d>
          <a:sp3d contourW="6350" prstMaterial="softEdge">
            <a:bevelT w="50800" h="25400"/>
            <a:contourClr>
              <a:schemeClr val="phClr">
                <a:tint val="100000"/>
                <a:shade val="80000"/>
                <a:hueMod val="100000"/>
                <a:satMod val="100000"/>
              </a:schemeClr>
            </a:contourClr>
          </a:sp3d>
        </a:effectStyle>
      </a:effectStyleLst>
      <a:bgFillStyleLst>
        <a:solidFill>
          <a:schemeClr val="phClr"/>
        </a:solidFill>
        <a:gradFill rotWithShape="1">
          <a:gsLst>
            <a:gs pos="0">
              <a:schemeClr val="phClr">
                <a:shade val="40000"/>
                <a:satMod val="165000"/>
              </a:schemeClr>
            </a:gs>
            <a:gs pos="50000">
              <a:schemeClr val="phClr">
                <a:shade val="95000"/>
                <a:satMod val="100000"/>
              </a:schemeClr>
            </a:gs>
            <a:gs pos="100000">
              <a:schemeClr val="phClr">
                <a:tint val="10000"/>
                <a:satMod val="300000"/>
              </a:schemeClr>
            </a:gs>
          </a:gsLst>
          <a:lin ang="13000000" scaled="0"/>
        </a:gradFill>
        <a:blipFill>
          <a:blip xmlns:r="http://schemas.openxmlformats.org/officeDocument/2006/relationships" r:embed="rId1">
            <a:duotone>
              <a:schemeClr val="phClr">
                <a:shade val="75000"/>
              </a:schemeClr>
              <a:schemeClr val="phClr">
                <a:tint val="55000"/>
              </a:schemeClr>
            </a:duotone>
          </a:blip>
          <a:stretch/>
        </a:blip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8790</TotalTime>
  <Words>323</Words>
  <Application>Microsoft Office PowerPoint</Application>
  <PresentationFormat>On-screen Show (4:3)</PresentationFormat>
  <Paragraphs>53</Paragraphs>
  <Slides>10</Slides>
  <Notes>1</Notes>
  <HiddenSlides>0</HiddenSlides>
  <MMClips>0</MMClips>
  <ScaleCrop>false</ScaleCrop>
  <HeadingPairs>
    <vt:vector size="8" baseType="variant">
      <vt:variant>
        <vt:lpstr>Fonts Used</vt:lpstr>
      </vt:variant>
      <vt:variant>
        <vt:i4>6</vt:i4>
      </vt:variant>
      <vt:variant>
        <vt:lpstr>Theme</vt:lpstr>
      </vt:variant>
      <vt:variant>
        <vt:i4>4</vt:i4>
      </vt:variant>
      <vt:variant>
        <vt:lpstr>Embedded OLE Servers</vt:lpstr>
      </vt:variant>
      <vt:variant>
        <vt:i4>1</vt:i4>
      </vt:variant>
      <vt:variant>
        <vt:lpstr>Slide Titles</vt:lpstr>
      </vt:variant>
      <vt:variant>
        <vt:i4>10</vt:i4>
      </vt:variant>
    </vt:vector>
  </HeadingPairs>
  <TitlesOfParts>
    <vt:vector size="21" baseType="lpstr">
      <vt:lpstr>Arial</vt:lpstr>
      <vt:lpstr>Calibri</vt:lpstr>
      <vt:lpstr>Comic Sans MS</vt:lpstr>
      <vt:lpstr>Gill Sans MT</vt:lpstr>
      <vt:lpstr>Times New Roman</vt:lpstr>
      <vt:lpstr>Wingdings 2</vt:lpstr>
      <vt:lpstr>7_Default Design</vt:lpstr>
      <vt:lpstr>1_Default Design</vt:lpstr>
      <vt:lpstr>3_Default Design</vt:lpstr>
      <vt:lpstr>Mountain</vt:lpstr>
      <vt:lpstr>Equation</vt:lpstr>
      <vt:lpstr>Physical Hydrology &amp; Hydroclimatology (Multiscale Hydrology)</vt:lpstr>
      <vt:lpstr>Lecture Week-2</vt:lpstr>
      <vt:lpstr>Storage-Yield Analysis</vt:lpstr>
      <vt:lpstr>PowerPoint Presentation</vt:lpstr>
      <vt:lpstr>PowerPoint Presentation</vt:lpstr>
      <vt:lpstr>PowerPoint Presentation</vt:lpstr>
      <vt:lpstr>Reservoir Storage-Yield Analysis</vt:lpstr>
      <vt:lpstr>Reservoir Reliability Analysis</vt:lpstr>
      <vt:lpstr>PowerPoint Presentation</vt:lpstr>
      <vt:lpstr>Why not build more storage?</vt:lpstr>
    </vt:vector>
  </TitlesOfParts>
  <Company>NIWA Christchurch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Classification and PUB</dc:title>
  <dc:creator>rwoods</dc:creator>
  <cp:lastModifiedBy>Rajagopalan Balaji</cp:lastModifiedBy>
  <cp:revision>140</cp:revision>
  <dcterms:created xsi:type="dcterms:W3CDTF">2004-01-25T10:18:37Z</dcterms:created>
  <dcterms:modified xsi:type="dcterms:W3CDTF">2022-09-02T00:03:12Z</dcterms:modified>
</cp:coreProperties>
</file>