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4245" r:id="rId2"/>
    <p:sldMasterId id="2147484293" r:id="rId3"/>
    <p:sldMasterId id="2147484305" r:id="rId4"/>
    <p:sldMasterId id="2147484317" r:id="rId5"/>
  </p:sldMasterIdLst>
  <p:notesMasterIdLst>
    <p:notesMasterId r:id="rId31"/>
  </p:notesMasterIdLst>
  <p:handoutMasterIdLst>
    <p:handoutMasterId r:id="rId32"/>
  </p:handoutMasterIdLst>
  <p:sldIdLst>
    <p:sldId id="311" r:id="rId6"/>
    <p:sldId id="442" r:id="rId7"/>
    <p:sldId id="425" r:id="rId8"/>
    <p:sldId id="426" r:id="rId9"/>
    <p:sldId id="430" r:id="rId10"/>
    <p:sldId id="427" r:id="rId11"/>
    <p:sldId id="429" r:id="rId12"/>
    <p:sldId id="428" r:id="rId13"/>
    <p:sldId id="392" r:id="rId14"/>
    <p:sldId id="393" r:id="rId15"/>
    <p:sldId id="423" r:id="rId16"/>
    <p:sldId id="403" r:id="rId17"/>
    <p:sldId id="404" r:id="rId18"/>
    <p:sldId id="443" r:id="rId19"/>
    <p:sldId id="394" r:id="rId20"/>
    <p:sldId id="395" r:id="rId21"/>
    <p:sldId id="396" r:id="rId22"/>
    <p:sldId id="397" r:id="rId23"/>
    <p:sldId id="398" r:id="rId24"/>
    <p:sldId id="406" r:id="rId25"/>
    <p:sldId id="405" r:id="rId26"/>
    <p:sldId id="399" r:id="rId27"/>
    <p:sldId id="400" r:id="rId28"/>
    <p:sldId id="401" r:id="rId29"/>
    <p:sldId id="402" r:id="rId30"/>
  </p:sldIdLst>
  <p:sldSz cx="9144000" cy="6858000" type="screen4x3"/>
  <p:notesSz cx="6781800" cy="9918700"/>
  <p:defaultTextStyle>
    <a:defPPr>
      <a:defRPr lang="en-AU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46B8D-E635-4FDA-A581-C493B7F1BCA7}" v="5" dt="2022-09-06T19:26:52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7" autoAdjust="0"/>
    <p:restoredTop sz="93466" autoAdjust="0"/>
  </p:normalViewPr>
  <p:slideViewPr>
    <p:cSldViewPr snapToGrid="0">
      <p:cViewPr varScale="1">
        <p:scale>
          <a:sx n="62" d="100"/>
          <a:sy n="62" d="100"/>
        </p:scale>
        <p:origin x="3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gopalan Balaji" userId="fef2073b-d548-489c-9436-683445f1996c" providerId="ADAL" clId="{CC946B8D-E635-4FDA-A581-C493B7F1BCA7}"/>
    <pc:docChg chg="undo custSel addSld delSld modSld sldOrd delMainMaster">
      <pc:chgData name="Rajagopalan Balaji" userId="fef2073b-d548-489c-9436-683445f1996c" providerId="ADAL" clId="{CC946B8D-E635-4FDA-A581-C493B7F1BCA7}" dt="2022-09-06T19:27:00.606" v="82" actId="26606"/>
      <pc:docMkLst>
        <pc:docMk/>
      </pc:docMkLst>
      <pc:sldChg chg="del">
        <pc:chgData name="Rajagopalan Balaji" userId="fef2073b-d548-489c-9436-683445f1996c" providerId="ADAL" clId="{CC946B8D-E635-4FDA-A581-C493B7F1BCA7}" dt="2022-09-06T19:04:43.621" v="12" actId="47"/>
        <pc:sldMkLst>
          <pc:docMk/>
          <pc:sldMk cId="0" sldId="319"/>
        </pc:sldMkLst>
      </pc:sldChg>
      <pc:sldChg chg="del">
        <pc:chgData name="Rajagopalan Balaji" userId="fef2073b-d548-489c-9436-683445f1996c" providerId="ADAL" clId="{CC946B8D-E635-4FDA-A581-C493B7F1BCA7}" dt="2022-09-06T19:04:44.403" v="13" actId="47"/>
        <pc:sldMkLst>
          <pc:docMk/>
          <pc:sldMk cId="0" sldId="320"/>
        </pc:sldMkLst>
      </pc:sldChg>
      <pc:sldChg chg="del">
        <pc:chgData name="Rajagopalan Balaji" userId="fef2073b-d548-489c-9436-683445f1996c" providerId="ADAL" clId="{CC946B8D-E635-4FDA-A581-C493B7F1BCA7}" dt="2022-09-06T19:04:48.589" v="18" actId="47"/>
        <pc:sldMkLst>
          <pc:docMk/>
          <pc:sldMk cId="0" sldId="341"/>
        </pc:sldMkLst>
      </pc:sldChg>
      <pc:sldChg chg="del">
        <pc:chgData name="Rajagopalan Balaji" userId="fef2073b-d548-489c-9436-683445f1996c" providerId="ADAL" clId="{CC946B8D-E635-4FDA-A581-C493B7F1BCA7}" dt="2022-09-06T19:04:49.465" v="19" actId="47"/>
        <pc:sldMkLst>
          <pc:docMk/>
          <pc:sldMk cId="0" sldId="344"/>
        </pc:sldMkLst>
      </pc:sldChg>
      <pc:sldChg chg="del">
        <pc:chgData name="Rajagopalan Balaji" userId="fef2073b-d548-489c-9436-683445f1996c" providerId="ADAL" clId="{CC946B8D-E635-4FDA-A581-C493B7F1BCA7}" dt="2022-09-06T19:04:51.561" v="21" actId="47"/>
        <pc:sldMkLst>
          <pc:docMk/>
          <pc:sldMk cId="0" sldId="345"/>
        </pc:sldMkLst>
      </pc:sldChg>
      <pc:sldChg chg="del">
        <pc:chgData name="Rajagopalan Balaji" userId="fef2073b-d548-489c-9436-683445f1996c" providerId="ADAL" clId="{CC946B8D-E635-4FDA-A581-C493B7F1BCA7}" dt="2022-09-06T19:04:53.400" v="23" actId="47"/>
        <pc:sldMkLst>
          <pc:docMk/>
          <pc:sldMk cId="0" sldId="367"/>
        </pc:sldMkLst>
      </pc:sldChg>
      <pc:sldChg chg="del">
        <pc:chgData name="Rajagopalan Balaji" userId="fef2073b-d548-489c-9436-683445f1996c" providerId="ADAL" clId="{CC946B8D-E635-4FDA-A581-C493B7F1BCA7}" dt="2022-09-06T19:04:54.730" v="26" actId="47"/>
        <pc:sldMkLst>
          <pc:docMk/>
          <pc:sldMk cId="0" sldId="368"/>
        </pc:sldMkLst>
      </pc:sldChg>
      <pc:sldChg chg="del">
        <pc:chgData name="Rajagopalan Balaji" userId="fef2073b-d548-489c-9436-683445f1996c" providerId="ADAL" clId="{CC946B8D-E635-4FDA-A581-C493B7F1BCA7}" dt="2022-09-06T19:04:55.449" v="27" actId="47"/>
        <pc:sldMkLst>
          <pc:docMk/>
          <pc:sldMk cId="0" sldId="369"/>
        </pc:sldMkLst>
      </pc:sldChg>
      <pc:sldChg chg="del">
        <pc:chgData name="Rajagopalan Balaji" userId="fef2073b-d548-489c-9436-683445f1996c" providerId="ADAL" clId="{CC946B8D-E635-4FDA-A581-C493B7F1BCA7}" dt="2022-09-06T19:04:55.684" v="28" actId="47"/>
        <pc:sldMkLst>
          <pc:docMk/>
          <pc:sldMk cId="0" sldId="370"/>
        </pc:sldMkLst>
      </pc:sldChg>
      <pc:sldChg chg="del">
        <pc:chgData name="Rajagopalan Balaji" userId="fef2073b-d548-489c-9436-683445f1996c" providerId="ADAL" clId="{CC946B8D-E635-4FDA-A581-C493B7F1BCA7}" dt="2022-09-06T19:04:56.560" v="29" actId="47"/>
        <pc:sldMkLst>
          <pc:docMk/>
          <pc:sldMk cId="0" sldId="372"/>
        </pc:sldMkLst>
      </pc:sldChg>
      <pc:sldChg chg="del">
        <pc:chgData name="Rajagopalan Balaji" userId="fef2073b-d548-489c-9436-683445f1996c" providerId="ADAL" clId="{CC946B8D-E635-4FDA-A581-C493B7F1BCA7}" dt="2022-09-06T19:04:10.832" v="3" actId="47"/>
        <pc:sldMkLst>
          <pc:docMk/>
          <pc:sldMk cId="0" sldId="374"/>
        </pc:sldMkLst>
      </pc:sldChg>
      <pc:sldChg chg="del">
        <pc:chgData name="Rajagopalan Balaji" userId="fef2073b-d548-489c-9436-683445f1996c" providerId="ADAL" clId="{CC946B8D-E635-4FDA-A581-C493B7F1BCA7}" dt="2022-09-06T19:04:12.007" v="4" actId="47"/>
        <pc:sldMkLst>
          <pc:docMk/>
          <pc:sldMk cId="0" sldId="375"/>
        </pc:sldMkLst>
      </pc:sldChg>
      <pc:sldChg chg="del">
        <pc:chgData name="Rajagopalan Balaji" userId="fef2073b-d548-489c-9436-683445f1996c" providerId="ADAL" clId="{CC946B8D-E635-4FDA-A581-C493B7F1BCA7}" dt="2022-09-06T19:04:14.184" v="5" actId="47"/>
        <pc:sldMkLst>
          <pc:docMk/>
          <pc:sldMk cId="0" sldId="378"/>
        </pc:sldMkLst>
      </pc:sldChg>
      <pc:sldChg chg="del">
        <pc:chgData name="Rajagopalan Balaji" userId="fef2073b-d548-489c-9436-683445f1996c" providerId="ADAL" clId="{CC946B8D-E635-4FDA-A581-C493B7F1BCA7}" dt="2022-09-06T19:04:45.044" v="14" actId="47"/>
        <pc:sldMkLst>
          <pc:docMk/>
          <pc:sldMk cId="0" sldId="383"/>
        </pc:sldMkLst>
      </pc:sldChg>
      <pc:sldChg chg="del">
        <pc:chgData name="Rajagopalan Balaji" userId="fef2073b-d548-489c-9436-683445f1996c" providerId="ADAL" clId="{CC946B8D-E635-4FDA-A581-C493B7F1BCA7}" dt="2022-09-06T19:04:45.717" v="15" actId="47"/>
        <pc:sldMkLst>
          <pc:docMk/>
          <pc:sldMk cId="0" sldId="384"/>
        </pc:sldMkLst>
      </pc:sldChg>
      <pc:sldChg chg="del">
        <pc:chgData name="Rajagopalan Balaji" userId="fef2073b-d548-489c-9436-683445f1996c" providerId="ADAL" clId="{CC946B8D-E635-4FDA-A581-C493B7F1BCA7}" dt="2022-09-06T19:04:47.666" v="17" actId="47"/>
        <pc:sldMkLst>
          <pc:docMk/>
          <pc:sldMk cId="0" sldId="385"/>
        </pc:sldMkLst>
      </pc:sldChg>
      <pc:sldChg chg="del">
        <pc:chgData name="Rajagopalan Balaji" userId="fef2073b-d548-489c-9436-683445f1996c" providerId="ADAL" clId="{CC946B8D-E635-4FDA-A581-C493B7F1BCA7}" dt="2022-09-06T19:04:05.321" v="0" actId="47"/>
        <pc:sldMkLst>
          <pc:docMk/>
          <pc:sldMk cId="0" sldId="389"/>
        </pc:sldMkLst>
      </pc:sldChg>
      <pc:sldChg chg="del">
        <pc:chgData name="Rajagopalan Balaji" userId="fef2073b-d548-489c-9436-683445f1996c" providerId="ADAL" clId="{CC946B8D-E635-4FDA-A581-C493B7F1BCA7}" dt="2022-09-06T19:04:07.644" v="1" actId="47"/>
        <pc:sldMkLst>
          <pc:docMk/>
          <pc:sldMk cId="0" sldId="390"/>
        </pc:sldMkLst>
      </pc:sldChg>
      <pc:sldChg chg="delSp modSp mod ord">
        <pc:chgData name="Rajagopalan Balaji" userId="fef2073b-d548-489c-9436-683445f1996c" providerId="ADAL" clId="{CC946B8D-E635-4FDA-A581-C493B7F1BCA7}" dt="2022-09-06T19:26:38.450" v="80" actId="20578"/>
        <pc:sldMkLst>
          <pc:docMk/>
          <pc:sldMk cId="0" sldId="404"/>
        </pc:sldMkLst>
        <pc:picChg chg="del mod">
          <ac:chgData name="Rajagopalan Balaji" userId="fef2073b-d548-489c-9436-683445f1996c" providerId="ADAL" clId="{CC946B8D-E635-4FDA-A581-C493B7F1BCA7}" dt="2022-09-06T19:22:46.784" v="50"/>
          <ac:picMkLst>
            <pc:docMk/>
            <pc:sldMk cId="0" sldId="404"/>
            <ac:picMk id="4" creationId="{5802F0BA-1950-6281-D1AC-CD6FE0B2E9A6}"/>
          </ac:picMkLst>
        </pc:picChg>
      </pc:sldChg>
      <pc:sldChg chg="addSp modSp mod">
        <pc:chgData name="Rajagopalan Balaji" userId="fef2073b-d548-489c-9436-683445f1996c" providerId="ADAL" clId="{CC946B8D-E635-4FDA-A581-C493B7F1BCA7}" dt="2022-09-06T19:25:13.430" v="77" actId="14100"/>
        <pc:sldMkLst>
          <pc:docMk/>
          <pc:sldMk cId="0" sldId="406"/>
        </pc:sldMkLst>
        <pc:picChg chg="add mod">
          <ac:chgData name="Rajagopalan Balaji" userId="fef2073b-d548-489c-9436-683445f1996c" providerId="ADAL" clId="{CC946B8D-E635-4FDA-A581-C493B7F1BCA7}" dt="2022-09-06T19:25:13.430" v="77" actId="14100"/>
          <ac:picMkLst>
            <pc:docMk/>
            <pc:sldMk cId="0" sldId="406"/>
            <ac:picMk id="2" creationId="{B7F4FF5A-A226-D9C9-D144-F096AC54A6EC}"/>
          </ac:picMkLst>
        </pc:picChg>
        <pc:picChg chg="mod">
          <ac:chgData name="Rajagopalan Balaji" userId="fef2073b-d548-489c-9436-683445f1996c" providerId="ADAL" clId="{CC946B8D-E635-4FDA-A581-C493B7F1BCA7}" dt="2022-09-06T19:25:07.216" v="75" actId="1076"/>
          <ac:picMkLst>
            <pc:docMk/>
            <pc:sldMk cId="0" sldId="406"/>
            <ac:picMk id="247810" creationId="{00000000-0000-0000-0000-000000000000}"/>
          </ac:picMkLst>
        </pc:picChg>
      </pc:sldChg>
      <pc:sldChg chg="del">
        <pc:chgData name="Rajagopalan Balaji" userId="fef2073b-d548-489c-9436-683445f1996c" providerId="ADAL" clId="{CC946B8D-E635-4FDA-A581-C493B7F1BCA7}" dt="2022-09-06T19:04:41.102" v="10" actId="47"/>
        <pc:sldMkLst>
          <pc:docMk/>
          <pc:sldMk cId="3969645820" sldId="407"/>
        </pc:sldMkLst>
      </pc:sldChg>
      <pc:sldChg chg="del">
        <pc:chgData name="Rajagopalan Balaji" userId="fef2073b-d548-489c-9436-683445f1996c" providerId="ADAL" clId="{CC946B8D-E635-4FDA-A581-C493B7F1BCA7}" dt="2022-09-06T19:04:37.614" v="8" actId="47"/>
        <pc:sldMkLst>
          <pc:docMk/>
          <pc:sldMk cId="1540570818" sldId="408"/>
        </pc:sldMkLst>
      </pc:sldChg>
      <pc:sldChg chg="del">
        <pc:chgData name="Rajagopalan Balaji" userId="fef2073b-d548-489c-9436-683445f1996c" providerId="ADAL" clId="{CC946B8D-E635-4FDA-A581-C493B7F1BCA7}" dt="2022-09-06T19:04:42.244" v="11" actId="47"/>
        <pc:sldMkLst>
          <pc:docMk/>
          <pc:sldMk cId="1723924946" sldId="410"/>
        </pc:sldMkLst>
      </pc:sldChg>
      <pc:sldChg chg="del">
        <pc:chgData name="Rajagopalan Balaji" userId="fef2073b-d548-489c-9436-683445f1996c" providerId="ADAL" clId="{CC946B8D-E635-4FDA-A581-C493B7F1BCA7}" dt="2022-09-06T19:04:53.776" v="24" actId="47"/>
        <pc:sldMkLst>
          <pc:docMk/>
          <pc:sldMk cId="966337831" sldId="416"/>
        </pc:sldMkLst>
      </pc:sldChg>
      <pc:sldChg chg="del">
        <pc:chgData name="Rajagopalan Balaji" userId="fef2073b-d548-489c-9436-683445f1996c" providerId="ADAL" clId="{CC946B8D-E635-4FDA-A581-C493B7F1BCA7}" dt="2022-09-06T19:04:54.010" v="25" actId="47"/>
        <pc:sldMkLst>
          <pc:docMk/>
          <pc:sldMk cId="3844850648" sldId="417"/>
        </pc:sldMkLst>
      </pc:sldChg>
      <pc:sldChg chg="del">
        <pc:chgData name="Rajagopalan Balaji" userId="fef2073b-d548-489c-9436-683445f1996c" providerId="ADAL" clId="{CC946B8D-E635-4FDA-A581-C493B7F1BCA7}" dt="2022-09-06T19:04:50.764" v="20" actId="47"/>
        <pc:sldMkLst>
          <pc:docMk/>
          <pc:sldMk cId="897889651" sldId="421"/>
        </pc:sldMkLst>
      </pc:sldChg>
      <pc:sldChg chg="del">
        <pc:chgData name="Rajagopalan Balaji" userId="fef2073b-d548-489c-9436-683445f1996c" providerId="ADAL" clId="{CC946B8D-E635-4FDA-A581-C493B7F1BCA7}" dt="2022-09-06T19:04:33.406" v="7" actId="47"/>
        <pc:sldMkLst>
          <pc:docMk/>
          <pc:sldMk cId="1908612088" sldId="422"/>
        </pc:sldMkLst>
      </pc:sldChg>
      <pc:sldChg chg="del">
        <pc:chgData name="Rajagopalan Balaji" userId="fef2073b-d548-489c-9436-683445f1996c" providerId="ADAL" clId="{CC946B8D-E635-4FDA-A581-C493B7F1BCA7}" dt="2022-09-06T19:04:40.101" v="9" actId="47"/>
        <pc:sldMkLst>
          <pc:docMk/>
          <pc:sldMk cId="318512970" sldId="424"/>
        </pc:sldMkLst>
      </pc:sldChg>
      <pc:sldChg chg="addSp modSp mod modClrScheme chgLayout">
        <pc:chgData name="Rajagopalan Balaji" userId="fef2073b-d548-489c-9436-683445f1996c" providerId="ADAL" clId="{CC946B8D-E635-4FDA-A581-C493B7F1BCA7}" dt="2022-09-06T19:27:00.606" v="82" actId="26606"/>
        <pc:sldMkLst>
          <pc:docMk/>
          <pc:sldMk cId="273420735" sldId="426"/>
        </pc:sldMkLst>
        <pc:spChg chg="mod">
          <ac:chgData name="Rajagopalan Balaji" userId="fef2073b-d548-489c-9436-683445f1996c" providerId="ADAL" clId="{CC946B8D-E635-4FDA-A581-C493B7F1BCA7}" dt="2022-09-06T19:27:00.606" v="82" actId="26606"/>
          <ac:spMkLst>
            <pc:docMk/>
            <pc:sldMk cId="273420735" sldId="426"/>
            <ac:spMk id="11266" creationId="{00000000-0000-0000-0000-000000000000}"/>
          </ac:spMkLst>
        </pc:spChg>
        <pc:spChg chg="mod">
          <ac:chgData name="Rajagopalan Balaji" userId="fef2073b-d548-489c-9436-683445f1996c" providerId="ADAL" clId="{CC946B8D-E635-4FDA-A581-C493B7F1BCA7}" dt="2022-09-06T19:27:00.606" v="82" actId="26606"/>
          <ac:spMkLst>
            <pc:docMk/>
            <pc:sldMk cId="273420735" sldId="426"/>
            <ac:spMk id="11267" creationId="{00000000-0000-0000-0000-000000000000}"/>
          </ac:spMkLst>
        </pc:spChg>
        <pc:picChg chg="add mod">
          <ac:chgData name="Rajagopalan Balaji" userId="fef2073b-d548-489c-9436-683445f1996c" providerId="ADAL" clId="{CC946B8D-E635-4FDA-A581-C493B7F1BCA7}" dt="2022-09-06T19:27:00.606" v="82" actId="26606"/>
          <ac:picMkLst>
            <pc:docMk/>
            <pc:sldMk cId="273420735" sldId="426"/>
            <ac:picMk id="2" creationId="{2F6AAC8F-F8C3-D34C-7991-14EFE845B127}"/>
          </ac:picMkLst>
        </pc:picChg>
      </pc:sldChg>
      <pc:sldChg chg="del">
        <pc:chgData name="Rajagopalan Balaji" userId="fef2073b-d548-489c-9436-683445f1996c" providerId="ADAL" clId="{CC946B8D-E635-4FDA-A581-C493B7F1BCA7}" dt="2022-09-06T19:04:46.530" v="16" actId="47"/>
        <pc:sldMkLst>
          <pc:docMk/>
          <pc:sldMk cId="1420799013" sldId="438"/>
        </pc:sldMkLst>
      </pc:sldChg>
      <pc:sldChg chg="del">
        <pc:chgData name="Rajagopalan Balaji" userId="fef2073b-d548-489c-9436-683445f1996c" providerId="ADAL" clId="{CC946B8D-E635-4FDA-A581-C493B7F1BCA7}" dt="2022-09-06T19:04:52.231" v="22" actId="47"/>
        <pc:sldMkLst>
          <pc:docMk/>
          <pc:sldMk cId="3370125630" sldId="439"/>
        </pc:sldMkLst>
      </pc:sldChg>
      <pc:sldChg chg="del">
        <pc:chgData name="Rajagopalan Balaji" userId="fef2073b-d548-489c-9436-683445f1996c" providerId="ADAL" clId="{CC946B8D-E635-4FDA-A581-C493B7F1BCA7}" dt="2022-09-06T19:04:57.107" v="30" actId="47"/>
        <pc:sldMkLst>
          <pc:docMk/>
          <pc:sldMk cId="3749748011" sldId="440"/>
        </pc:sldMkLst>
      </pc:sldChg>
      <pc:sldChg chg="del">
        <pc:chgData name="Rajagopalan Balaji" userId="fef2073b-d548-489c-9436-683445f1996c" providerId="ADAL" clId="{CC946B8D-E635-4FDA-A581-C493B7F1BCA7}" dt="2022-09-06T19:04:27.370" v="6" actId="47"/>
        <pc:sldMkLst>
          <pc:docMk/>
          <pc:sldMk cId="884416655" sldId="441"/>
        </pc:sldMkLst>
      </pc:sldChg>
      <pc:sldChg chg="modSp mod">
        <pc:chgData name="Rajagopalan Balaji" userId="fef2073b-d548-489c-9436-683445f1996c" providerId="ADAL" clId="{CC946B8D-E635-4FDA-A581-C493B7F1BCA7}" dt="2022-09-06T19:05:21.487" v="46" actId="20577"/>
        <pc:sldMkLst>
          <pc:docMk/>
          <pc:sldMk cId="1386302115" sldId="442"/>
        </pc:sldMkLst>
        <pc:spChg chg="mod">
          <ac:chgData name="Rajagopalan Balaji" userId="fef2073b-d548-489c-9436-683445f1996c" providerId="ADAL" clId="{CC946B8D-E635-4FDA-A581-C493B7F1BCA7}" dt="2022-09-06T19:05:21.487" v="46" actId="20577"/>
          <ac:spMkLst>
            <pc:docMk/>
            <pc:sldMk cId="1386302115" sldId="442"/>
            <ac:spMk id="2" creationId="{00000000-0000-0000-0000-000000000000}"/>
          </ac:spMkLst>
        </pc:spChg>
        <pc:spChg chg="mod">
          <ac:chgData name="Rajagopalan Balaji" userId="fef2073b-d548-489c-9436-683445f1996c" providerId="ADAL" clId="{CC946B8D-E635-4FDA-A581-C493B7F1BCA7}" dt="2022-09-06T19:05:14.569" v="31" actId="20577"/>
          <ac:spMkLst>
            <pc:docMk/>
            <pc:sldMk cId="1386302115" sldId="442"/>
            <ac:spMk id="3" creationId="{00000000-0000-0000-0000-000000000000}"/>
          </ac:spMkLst>
        </pc:spChg>
      </pc:sldChg>
      <pc:sldChg chg="del">
        <pc:chgData name="Rajagopalan Balaji" userId="fef2073b-d548-489c-9436-683445f1996c" providerId="ADAL" clId="{CC946B8D-E635-4FDA-A581-C493B7F1BCA7}" dt="2022-09-06T19:04:09.151" v="2" actId="47"/>
        <pc:sldMkLst>
          <pc:docMk/>
          <pc:sldMk cId="2539662823" sldId="443"/>
        </pc:sldMkLst>
      </pc:sldChg>
      <pc:sldChg chg="addSp modSp new mod modClrScheme chgLayout">
        <pc:chgData name="Rajagopalan Balaji" userId="fef2073b-d548-489c-9436-683445f1996c" providerId="ADAL" clId="{CC946B8D-E635-4FDA-A581-C493B7F1BCA7}" dt="2022-09-06T19:23:13.430" v="72" actId="20577"/>
        <pc:sldMkLst>
          <pc:docMk/>
          <pc:sldMk cId="3648480622" sldId="443"/>
        </pc:sldMkLst>
        <pc:spChg chg="add mod">
          <ac:chgData name="Rajagopalan Balaji" userId="fef2073b-d548-489c-9436-683445f1996c" providerId="ADAL" clId="{CC946B8D-E635-4FDA-A581-C493B7F1BCA7}" dt="2022-09-06T19:23:13.430" v="72" actId="20577"/>
          <ac:spMkLst>
            <pc:docMk/>
            <pc:sldMk cId="3648480622" sldId="443"/>
            <ac:spMk id="7" creationId="{40306896-3E86-681F-CEFA-1FD5235AD4F5}"/>
          </ac:spMkLst>
        </pc:spChg>
        <pc:picChg chg="add mod">
          <ac:chgData name="Rajagopalan Balaji" userId="fef2073b-d548-489c-9436-683445f1996c" providerId="ADAL" clId="{CC946B8D-E635-4FDA-A581-C493B7F1BCA7}" dt="2022-09-06T19:23:09.078" v="53" actId="26606"/>
          <ac:picMkLst>
            <pc:docMk/>
            <pc:sldMk cId="3648480622" sldId="443"/>
            <ac:picMk id="2" creationId="{B0542022-E0AC-CF87-B1A8-7A8ED5D36841}"/>
          </ac:picMkLst>
        </pc:picChg>
      </pc:sldChg>
      <pc:sldMasterChg chg="del delSldLayout">
        <pc:chgData name="Rajagopalan Balaji" userId="fef2073b-d548-489c-9436-683445f1996c" providerId="ADAL" clId="{CC946B8D-E635-4FDA-A581-C493B7F1BCA7}" dt="2022-09-06T19:04:42.244" v="11" actId="47"/>
        <pc:sldMasterMkLst>
          <pc:docMk/>
          <pc:sldMasterMk cId="0" sldId="2147483672"/>
        </pc:sldMasterMkLst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Rajagopalan Balaji" userId="fef2073b-d548-489c-9436-683445f1996c" providerId="ADAL" clId="{CC946B8D-E635-4FDA-A581-C493B7F1BCA7}" dt="2022-09-06T19:04:42.244" v="11" actId="47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44.403" v="13" actId="47"/>
        <pc:sldMasterMkLst>
          <pc:docMk/>
          <pc:sldMasterMk cId="0" sldId="2147483817"/>
        </pc:sldMasterMkLst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18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19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0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1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2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3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4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5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6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7"/>
          </pc:sldLayoutMkLst>
        </pc:sldLayoutChg>
        <pc:sldLayoutChg chg="del">
          <pc:chgData name="Rajagopalan Balaji" userId="fef2073b-d548-489c-9436-683445f1996c" providerId="ADAL" clId="{CC946B8D-E635-4FDA-A581-C493B7F1BCA7}" dt="2022-09-06T19:04:44.403" v="13" actId="47"/>
          <pc:sldLayoutMkLst>
            <pc:docMk/>
            <pc:sldMasterMk cId="0" sldId="2147483817"/>
            <pc:sldLayoutMk cId="0" sldId="2147483828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52.231" v="22" actId="47"/>
        <pc:sldMasterMkLst>
          <pc:docMk/>
          <pc:sldMasterMk cId="0" sldId="2147483903"/>
        </pc:sldMasterMkLst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04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05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06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07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08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09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10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11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12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13"/>
          </pc:sldLayoutMkLst>
        </pc:sldLayoutChg>
        <pc:sldLayoutChg chg="del">
          <pc:chgData name="Rajagopalan Balaji" userId="fef2073b-d548-489c-9436-683445f1996c" providerId="ADAL" clId="{CC946B8D-E635-4FDA-A581-C493B7F1BCA7}" dt="2022-09-06T19:04:52.231" v="22" actId="47"/>
          <pc:sldLayoutMkLst>
            <pc:docMk/>
            <pc:sldMasterMk cId="0" sldId="2147483903"/>
            <pc:sldLayoutMk cId="0" sldId="2147483914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46.530" v="16" actId="47"/>
        <pc:sldMasterMkLst>
          <pc:docMk/>
          <pc:sldMasterMk cId="0" sldId="2147484104"/>
        </pc:sldMasterMkLst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05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06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07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08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09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10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11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12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13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14"/>
          </pc:sldLayoutMkLst>
        </pc:sldLayoutChg>
        <pc:sldLayoutChg chg="del">
          <pc:chgData name="Rajagopalan Balaji" userId="fef2073b-d548-489c-9436-683445f1996c" providerId="ADAL" clId="{CC946B8D-E635-4FDA-A581-C493B7F1BCA7}" dt="2022-09-06T19:04:46.530" v="16" actId="47"/>
          <pc:sldLayoutMkLst>
            <pc:docMk/>
            <pc:sldMasterMk cId="0" sldId="2147484104"/>
            <pc:sldLayoutMk cId="0" sldId="2147484115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47.666" v="17" actId="47"/>
        <pc:sldMasterMkLst>
          <pc:docMk/>
          <pc:sldMasterMk cId="0" sldId="2147484116"/>
        </pc:sldMasterMkLst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17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18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19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0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1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2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3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4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5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6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7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8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29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30"/>
          </pc:sldLayoutMkLst>
        </pc:sldLayoutChg>
        <pc:sldLayoutChg chg="del">
          <pc:chgData name="Rajagopalan Balaji" userId="fef2073b-d548-489c-9436-683445f1996c" providerId="ADAL" clId="{CC946B8D-E635-4FDA-A581-C493B7F1BCA7}" dt="2022-09-06T19:04:47.666" v="17" actId="47"/>
          <pc:sldLayoutMkLst>
            <pc:docMk/>
            <pc:sldMasterMk cId="0" sldId="2147484116"/>
            <pc:sldLayoutMk cId="0" sldId="2147484131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54.010" v="25" actId="47"/>
        <pc:sldMasterMkLst>
          <pc:docMk/>
          <pc:sldMasterMk cId="2145845996" sldId="2147484257"/>
        </pc:sldMasterMkLst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329300009" sldId="2147484258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3350514461" sldId="2147484259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4259431031" sldId="2147484260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295998149" sldId="2147484261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2287962763" sldId="2147484262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1032376989" sldId="2147484263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3220071610" sldId="2147484264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817979440" sldId="2147484265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2055786818" sldId="2147484266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3645680484" sldId="2147484267"/>
          </pc:sldLayoutMkLst>
        </pc:sldLayoutChg>
        <pc:sldLayoutChg chg="del">
          <pc:chgData name="Rajagopalan Balaji" userId="fef2073b-d548-489c-9436-683445f1996c" providerId="ADAL" clId="{CC946B8D-E635-4FDA-A581-C493B7F1BCA7}" dt="2022-09-06T19:04:54.010" v="25" actId="47"/>
          <pc:sldLayoutMkLst>
            <pc:docMk/>
            <pc:sldMasterMk cId="2145845996" sldId="2147484257"/>
            <pc:sldLayoutMk cId="2441004348" sldId="2147484268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56.560" v="29" actId="47"/>
        <pc:sldMasterMkLst>
          <pc:docMk/>
          <pc:sldMasterMk cId="1537672376" sldId="2147484269"/>
        </pc:sldMasterMkLst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890822469" sldId="2147484270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1035808580" sldId="2147484271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3739697420" sldId="2147484272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3163485576" sldId="2147484273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2297968311" sldId="2147484274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658704349" sldId="2147484275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3307459857" sldId="2147484276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1733819086" sldId="2147484277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2524501479" sldId="2147484278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793433809" sldId="2147484279"/>
          </pc:sldLayoutMkLst>
        </pc:sldLayoutChg>
        <pc:sldLayoutChg chg="del">
          <pc:chgData name="Rajagopalan Balaji" userId="fef2073b-d548-489c-9436-683445f1996c" providerId="ADAL" clId="{CC946B8D-E635-4FDA-A581-C493B7F1BCA7}" dt="2022-09-06T19:04:56.560" v="29" actId="47"/>
          <pc:sldLayoutMkLst>
            <pc:docMk/>
            <pc:sldMasterMk cId="1537672376" sldId="2147484269"/>
            <pc:sldLayoutMk cId="103670365" sldId="2147484280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57.107" v="30" actId="47"/>
        <pc:sldMasterMkLst>
          <pc:docMk/>
          <pc:sldMasterMk cId="2668889359" sldId="2147484281"/>
        </pc:sldMasterMkLst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1919779915" sldId="2147484282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972358079" sldId="2147484283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333978636" sldId="2147484284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1766869932" sldId="2147484285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3128787297" sldId="2147484286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3563461207" sldId="2147484287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2613658271" sldId="2147484288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2679474493" sldId="2147484289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4248605722" sldId="2147484290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1500863936" sldId="2147484291"/>
          </pc:sldLayoutMkLst>
        </pc:sldLayoutChg>
        <pc:sldLayoutChg chg="del">
          <pc:chgData name="Rajagopalan Balaji" userId="fef2073b-d548-489c-9436-683445f1996c" providerId="ADAL" clId="{CC946B8D-E635-4FDA-A581-C493B7F1BCA7}" dt="2022-09-06T19:04:57.107" v="30" actId="47"/>
          <pc:sldLayoutMkLst>
            <pc:docMk/>
            <pc:sldMasterMk cId="2668889359" sldId="2147484281"/>
            <pc:sldLayoutMk cId="2260245165" sldId="2147484292"/>
          </pc:sldLayoutMkLst>
        </pc:sldLayoutChg>
      </pc:sldMasterChg>
      <pc:sldMasterChg chg="del delSldLayout">
        <pc:chgData name="Rajagopalan Balaji" userId="fef2073b-d548-489c-9436-683445f1996c" providerId="ADAL" clId="{CC946B8D-E635-4FDA-A581-C493B7F1BCA7}" dt="2022-09-06T19:04:14.184" v="5" actId="47"/>
        <pc:sldMasterMkLst>
          <pc:docMk/>
          <pc:sldMasterMk cId="726504445" sldId="2147484329"/>
        </pc:sldMasterMkLst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975698682" sldId="2147484330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68496287" sldId="2147484331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2286681590" sldId="2147484332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3267617485" sldId="2147484333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1790336492" sldId="2147484334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2091294086" sldId="2147484335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2878796487" sldId="2147484336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960956510" sldId="2147484337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1748599514" sldId="2147484338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1312845382" sldId="2147484339"/>
          </pc:sldLayoutMkLst>
        </pc:sldLayoutChg>
        <pc:sldLayoutChg chg="del">
          <pc:chgData name="Rajagopalan Balaji" userId="fef2073b-d548-489c-9436-683445f1996c" providerId="ADAL" clId="{CC946B8D-E635-4FDA-A581-C493B7F1BCA7}" dt="2022-09-06T19:04:14.184" v="5" actId="47"/>
          <pc:sldLayoutMkLst>
            <pc:docMk/>
            <pc:sldMasterMk cId="726504445" sldId="2147484329"/>
            <pc:sldLayoutMk cId="2672297644" sldId="214748434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EFDBA69C-F943-44FF-ABDE-441D3B07FD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16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CC5B-B408-404B-AB46-210AAE1ACFC4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5F3D-E95B-47CF-B126-D7F15EF6E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2AB87F6A-9D7C-4735-B8B7-02642DF279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9985B459-9222-48CC-A2A1-6ED40F5395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CCC92AD3-3EE7-48AE-85F9-EA4C70C4F1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DE91D37B-9CCD-48EA-8441-42D0F744AD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47237C1-02FA-4C82-874C-A527A268E63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C55E8-C923-45F3-86E3-FFCBEC09263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D99F9D-0517-46EA-9D01-AE0FF90B6C4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9A91-DF9C-406D-BD6B-962AE4B9A2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0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FEC33-035D-4BEA-BC80-24AA58C370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6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48C5D-0498-46EA-9E0D-9456C96B4F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9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0038F-7D23-4249-8854-D298C7F44F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82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B8B4-52B9-45F2-9079-F30F0EC63B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7E40B-D877-4E88-92A8-7EC12F959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20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4C0-33D1-49DA-ACE5-E9A85996BA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0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4380-CA3B-43A9-824D-402375718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3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0F67FDE-A842-4DF9-AFA0-6C0282BF2D5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4B91-692F-48F2-9B66-DB0B55A4AE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9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0028D-1E7F-44BE-9448-EE3513DE5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18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70F79-2852-4E0D-B819-22510021F3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47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C47237C1-02FA-4C82-874C-A527A268E63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6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E0F67FDE-A842-4DF9-AFA0-6C0282BF2D5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234FE065-9469-43D9-A838-11E06213251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57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7D3BE9F7-F045-4331-8680-F5B97C2EFFE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51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20EB62A0-EAF7-4BF0-ACE1-AC234436700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73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B3C4D159-5FD3-4B43-B655-9991320BC24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4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49DB472C-EAAF-4082-9DE9-B8537553329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5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4FE065-9469-43D9-A838-11E06213251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C38890DD-DE9A-4DAB-8ED8-E96745E0B55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38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3505F041-CA11-42DF-B66F-567069CFBD3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03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070C55E8-C923-45F3-86E3-FFCBEC09263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8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</a:pPr>
            <a:fld id="{81D99F9D-0517-46EA-9D01-AE0FF90B6C4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04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F53A-F830-4BE7-9941-8F1DF1C1B9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6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53728-9C15-4314-A2E7-3C178F409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1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933BD-675E-45C2-9803-BB07643E6E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06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014A-8277-4EF3-86B5-EA9EBA1FD3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1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B903-B751-433A-908B-323790E907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0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9C0AC-470E-4E92-BEDF-AD9F1ECB92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D3BE9F7-F045-4331-8680-F5B97C2EFFE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F4B04-F50C-4146-A52A-4E7CC51A7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75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3DA4E-53D0-4645-9273-B0D23870D4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49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5FA3-5FC4-4708-BF31-61641B2D12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40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65DA-0A83-4DEA-B5BF-901FED5112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57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F7BB-1619-4152-9D68-BC049B27DA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65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3F53-0C7D-4DD9-9D20-1DC863E953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61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7197A-EA6F-44E1-BF27-A331E37A4D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D8728-6C87-472C-AD66-260D4676E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78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44E20-083C-4AB2-B834-70AFC7C029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7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78029-3EB0-4B86-872C-3CB87AA847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7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EB62A0-EAF7-4BF0-ACE1-AC234436700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BABE2-1C5C-4631-BC41-ACA5F78C5C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9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D619-F521-44DF-A3EA-559324856B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96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16F8-4C73-4DB7-AEA7-69E1C8F61C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9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A672-66E4-48AF-BCC3-86DEB5E83B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9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99CCC-5EBF-4EFB-B64C-74EE0455E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17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6F3EF-F7E4-4C37-8C91-99537F5B39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7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C4D159-5FD3-4B43-B655-9991320BC24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DB472C-EAAF-4082-9DE9-B8537553329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8890DD-DE9A-4DAB-8ED8-E96745E0B55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505F041-CA11-42DF-B66F-567069CFBD3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9B309720-9F9F-4764-AFD3-F38CD64A3521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7F2D355B-D1C5-4009-B9C2-160EECD83A0E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9B309720-9F9F-4764-AFD3-F38CD64A352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2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26FF1AD1-AAB9-44EE-82AC-D5835AE05A9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2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E758B050-CAC7-4AA6-B837-936316E747C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9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vil.colorado.edu/~balajir/CVEN5333" TargetMode="External"/><Relationship Id="rId2" Type="http://schemas.openxmlformats.org/officeDocument/2006/relationships/hyperlink" Target="mailto:balajir@colorado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dirty="0"/>
              <a:t>Physical Hydrology &amp; </a:t>
            </a:r>
            <a:r>
              <a:rPr lang="en-US" sz="3600" dirty="0" err="1"/>
              <a:t>Hydroclimatology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Multiscale</a:t>
            </a:r>
            <a:r>
              <a:rPr lang="en-US" sz="3600" dirty="0"/>
              <a:t> Hydrology)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3300"/>
                </a:solidFill>
              </a:rPr>
              <a:t>A science dealing with the properties, distribution and circulation of water.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/>
              <a:t>R. </a:t>
            </a:r>
            <a:r>
              <a:rPr lang="en-US" sz="2800" dirty="0" err="1"/>
              <a:t>Balaji</a:t>
            </a: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u="sng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>
                <a:hlinkClick r:id="rId2"/>
              </a:rPr>
              <a:t>balajir@colorado.edu</a:t>
            </a: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/>
              <a:t>CVEN5333 </a:t>
            </a:r>
            <a:r>
              <a:rPr lang="en-US" sz="2800" dirty="0">
                <a:hlinkClick r:id="rId3"/>
              </a:rPr>
              <a:t>http://civil.colorado.edu/~balajir/CVEN5333</a:t>
            </a:r>
            <a:r>
              <a:rPr lang="en-US" sz="2800" dirty="0"/>
              <a:t>   </a:t>
            </a:r>
          </a:p>
          <a:p>
            <a:pPr marL="0" indent="0" algn="ctr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41863" y="715963"/>
            <a:ext cx="3546475" cy="2632075"/>
            <a:chOff x="2987" y="451"/>
            <a:chExt cx="2234" cy="1658"/>
          </a:xfrm>
        </p:grpSpPr>
        <p:graphicFrame>
          <p:nvGraphicFramePr>
            <p:cNvPr id="280579" name="Object 3"/>
            <p:cNvGraphicFramePr>
              <a:graphicFrameLocks noChangeAspect="1"/>
            </p:cNvGraphicFramePr>
            <p:nvPr/>
          </p:nvGraphicFramePr>
          <p:xfrm>
            <a:off x="3453" y="981"/>
            <a:ext cx="490" cy="1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777307" imgH="1630821" progId="Paint.Picture">
                    <p:embed/>
                  </p:oleObj>
                </mc:Choice>
                <mc:Fallback>
                  <p:oleObj name="Bitmap Image" r:id="rId2" imgW="777307" imgH="1630821" progId="Paint.Picture">
                    <p:embed/>
                    <p:pic>
                      <p:nvPicPr>
                        <p:cNvPr id="28057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3" y="981"/>
                          <a:ext cx="490" cy="1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0580" name="Picture 4"/>
            <p:cNvPicPr>
              <a:picLocks noChangeArrowheads="1"/>
            </p:cNvPicPr>
            <p:nvPr/>
          </p:nvPicPr>
          <p:blipFill>
            <a:blip r:embed="rId4" cstate="print"/>
            <a:srcRect b="21756"/>
            <a:stretch>
              <a:fillRect/>
            </a:stretch>
          </p:blipFill>
          <p:spPr bwMode="auto">
            <a:xfrm>
              <a:off x="2987" y="451"/>
              <a:ext cx="2234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173038" y="330200"/>
            <a:ext cx="5602287" cy="601663"/>
          </a:xfrm>
        </p:spPr>
        <p:txBody>
          <a:bodyPr/>
          <a:lstStyle/>
          <a:p>
            <a:r>
              <a:rPr lang="en-US" sz="4800" b="1">
                <a:solidFill>
                  <a:srgbClr val="FF0000"/>
                </a:solidFill>
              </a:rPr>
              <a:t>Random variables</a:t>
            </a:r>
            <a:endParaRPr lang="en-US" sz="4800"/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4988" y="1150938"/>
            <a:ext cx="3898900" cy="549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Probability density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function</a:t>
            </a:r>
          </a:p>
        </p:txBody>
      </p:sp>
      <p:graphicFrame>
        <p:nvGraphicFramePr>
          <p:cNvPr id="280583" name="Object 7"/>
          <p:cNvGraphicFramePr>
            <a:graphicFrameLocks noChangeAspect="1"/>
          </p:cNvGraphicFramePr>
          <p:nvPr/>
        </p:nvGraphicFramePr>
        <p:xfrm>
          <a:off x="617538" y="2027238"/>
          <a:ext cx="33337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76160" imgH="596880" progId="Equation.3">
                  <p:embed/>
                </p:oleObj>
              </mc:Choice>
              <mc:Fallback>
                <p:oleObj name="Equation" r:id="rId5" imgW="1676160" imgH="596880" progId="Equation.3">
                  <p:embed/>
                  <p:pic>
                    <p:nvPicPr>
                      <p:cNvPr id="280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2027238"/>
                        <a:ext cx="333375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4" name="Line 8"/>
          <p:cNvSpPr>
            <a:spLocks noChangeShapeType="1"/>
          </p:cNvSpPr>
          <p:nvPr/>
        </p:nvSpPr>
        <p:spPr bwMode="auto">
          <a:xfrm flipV="1">
            <a:off x="3997325" y="2552700"/>
            <a:ext cx="21050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8058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8688" y="3065463"/>
            <a:ext cx="35909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86" name="Object 10"/>
          <p:cNvGraphicFramePr>
            <a:graphicFrameLocks noChangeAspect="1"/>
          </p:cNvGraphicFramePr>
          <p:nvPr/>
        </p:nvGraphicFramePr>
        <p:xfrm>
          <a:off x="633413" y="4357688"/>
          <a:ext cx="34845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571320" progId="Equation.3">
                  <p:embed/>
                </p:oleObj>
              </mc:Choice>
              <mc:Fallback>
                <p:oleObj name="Equation" r:id="rId8" imgW="1752480" imgH="571320" progId="Equation.3">
                  <p:embed/>
                  <p:pic>
                    <p:nvPicPr>
                      <p:cNvPr id="280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4357688"/>
                        <a:ext cx="3484562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501650" y="3505200"/>
            <a:ext cx="431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Cumulative distribution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function</a:t>
            </a: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6192838" y="2205038"/>
            <a:ext cx="0" cy="3001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6186488" y="4440238"/>
            <a:ext cx="0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0590" name="Line 14"/>
          <p:cNvSpPr>
            <a:spLocks noChangeShapeType="1"/>
          </p:cNvSpPr>
          <p:nvPr/>
        </p:nvSpPr>
        <p:spPr bwMode="auto">
          <a:xfrm flipV="1">
            <a:off x="3592513" y="2871788"/>
            <a:ext cx="2130425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0591" name="Line 15"/>
          <p:cNvSpPr>
            <a:spLocks noChangeShapeType="1"/>
          </p:cNvSpPr>
          <p:nvPr/>
        </p:nvSpPr>
        <p:spPr bwMode="auto">
          <a:xfrm>
            <a:off x="4119563" y="4970463"/>
            <a:ext cx="2055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Space/time variability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Continuous series – samples</a:t>
            </a:r>
          </a:p>
          <a:p>
            <a:r>
              <a:rPr lang="en-US"/>
              <a:t>Expectation, Mean, standard deviation, median, extremes (max/min), percentile, coefficient of variation (CV)</a:t>
            </a:r>
          </a:p>
          <a:p>
            <a:r>
              <a:rPr lang="en-US"/>
              <a:t>Flow duration curves (FDC) flow rate (q) vs. cumulative distribution (Q)</a:t>
            </a:r>
          </a:p>
          <a:p>
            <a:r>
              <a:rPr lang="en-US"/>
              <a:t>Exceedence probability E P</a:t>
            </a:r>
            <a:r>
              <a:rPr lang="en-US" baseline="-25000"/>
              <a:t>Q</a:t>
            </a:r>
            <a:r>
              <a:rPr lang="en-US"/>
              <a:t>(q</a:t>
            </a:r>
            <a:r>
              <a:rPr lang="en-US" baseline="-25000"/>
              <a:t>p</a:t>
            </a:r>
            <a:r>
              <a:rPr lang="en-US"/>
              <a:t>) = 1 – F</a:t>
            </a:r>
            <a:r>
              <a:rPr lang="en-US" baseline="-25000"/>
              <a:t>Q</a:t>
            </a:r>
            <a:r>
              <a:rPr lang="en-US"/>
              <a:t>(q</a:t>
            </a:r>
            <a:r>
              <a:rPr lang="en-US" baseline="-25000"/>
              <a:t>p</a:t>
            </a:r>
            <a:r>
              <a:rPr lang="en-US"/>
              <a:t>) = Pr {Q&gt;q</a:t>
            </a:r>
            <a:r>
              <a:rPr lang="en-US" baseline="-25000"/>
              <a:t>p</a:t>
            </a:r>
            <a:r>
              <a:rPr lang="en-US"/>
              <a:t>}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0"/>
            <a:ext cx="7558280" cy="644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Dingman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2002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416"/>
            <a:ext cx="9144000" cy="62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Dingman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2002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306896-3E86-681F-CEFA-1FD5235A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Flow Duration Curve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42022-E0AC-CF87-B1A8-7A8ED5D3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4" y="1981200"/>
            <a:ext cx="7550091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48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77825"/>
            <a:ext cx="684172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36450" y="3125032"/>
            <a:ext cx="558838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Relatively flat slopes at Upper end of FDC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Snowmelt driven floods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Large basin with storms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of several days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Steep slopes at Upper end of FDC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Flashy streams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Intense storms of short duration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Flat slopes at low end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significant groundwater storage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frequent precipitation 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3396" y="250723"/>
            <a:ext cx="3071675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FDC can be constructed 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7-day Min Flow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Average daily flow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Average annual flow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 descr="ChartObject Daily Streamflow (USGS Gage #101090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914400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ChartObject Monthly Streamflow (USGS Gage #101090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050"/>
            <a:ext cx="9144000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 cstate="print"/>
          <a:srcRect t="14087"/>
          <a:stretch>
            <a:fillRect/>
          </a:stretch>
        </p:blipFill>
        <p:spPr bwMode="auto">
          <a:xfrm>
            <a:off x="0" y="1162050"/>
            <a:ext cx="91440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966788" y="546100"/>
            <a:ext cx="743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of Monthly Streamflow.  Alafia River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-328612"/>
            <a:ext cx="7772400" cy="1143000"/>
          </a:xfrm>
        </p:spPr>
        <p:txBody>
          <a:bodyPr/>
          <a:lstStyle/>
          <a:p>
            <a:r>
              <a:rPr lang="en-US" dirty="0"/>
              <a:t>Lecture Week – 3 Sep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8021"/>
            <a:ext cx="7772400" cy="4114800"/>
          </a:xfrm>
        </p:spPr>
        <p:txBody>
          <a:bodyPr/>
          <a:lstStyle/>
          <a:p>
            <a:r>
              <a:rPr lang="en-US" sz="2900" dirty="0"/>
              <a:t>Estimating mass balance quantities (especially ET)</a:t>
            </a:r>
          </a:p>
          <a:p>
            <a:pPr lvl="1"/>
            <a:r>
              <a:rPr lang="en-US" sz="2900" dirty="0"/>
              <a:t>Under uncertainty</a:t>
            </a:r>
          </a:p>
          <a:p>
            <a:r>
              <a:rPr lang="en-US" sz="2900" dirty="0"/>
              <a:t>Quantifying temporal variability</a:t>
            </a:r>
          </a:p>
          <a:p>
            <a:pPr lvl="1"/>
            <a:r>
              <a:rPr lang="en-US" sz="2900" dirty="0"/>
              <a:t>Basic statistics</a:t>
            </a:r>
          </a:p>
          <a:p>
            <a:pPr lvl="1"/>
            <a:r>
              <a:rPr lang="en-US" sz="2900" dirty="0"/>
              <a:t>Coefficient of variability</a:t>
            </a:r>
          </a:p>
          <a:p>
            <a:r>
              <a:rPr lang="en-US" sz="2900" dirty="0"/>
              <a:t>Persistence</a:t>
            </a:r>
          </a:p>
          <a:p>
            <a:pPr lvl="1"/>
            <a:r>
              <a:rPr lang="en-US" sz="2900" dirty="0"/>
              <a:t>Autocorrelation</a:t>
            </a:r>
          </a:p>
          <a:p>
            <a:r>
              <a:rPr lang="en-US" sz="2900" dirty="0"/>
              <a:t>Flow Duration Curve (FDC)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6586"/>
            <a:ext cx="4636655" cy="66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Dingman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F4FF5A-A226-D9C9-D144-F096AC54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7406"/>
            <a:ext cx="4902886" cy="35395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40000">
            <a:off x="41994" y="458398"/>
            <a:ext cx="9118374" cy="48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Dingman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2002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n-US" sz="3200"/>
              <a:t>Alafia river:   Autocorrelation</a:t>
            </a:r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 cstate="print"/>
          <a:srcRect t="18120" b="14836"/>
          <a:stretch>
            <a:fillRect/>
          </a:stretch>
        </p:blipFill>
        <p:spPr bwMode="auto">
          <a:xfrm>
            <a:off x="228600" y="762000"/>
            <a:ext cx="891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 cstate="print"/>
          <a:srcRect t="22469"/>
          <a:stretch>
            <a:fillRect/>
          </a:stretch>
        </p:blipFill>
        <p:spPr bwMode="auto">
          <a:xfrm>
            <a:off x="228600" y="3844925"/>
            <a:ext cx="8915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914400" y="3429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Autocorrelation of standardized flow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/>
          <a:srcRect b="49448"/>
          <a:stretch>
            <a:fillRect/>
          </a:stretch>
        </p:blipFill>
        <p:spPr bwMode="auto">
          <a:xfrm>
            <a:off x="0" y="1219200"/>
            <a:ext cx="91440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Alafia River:</a:t>
            </a:r>
            <a:br>
              <a:rPr lang="en-US" sz="4000"/>
            </a:br>
            <a:r>
              <a:rPr lang="en-US" sz="4000"/>
              <a:t>Monthly streamflow distribution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3472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23" name="Line 3"/>
          <p:cNvSpPr>
            <a:spLocks noChangeShapeType="1"/>
          </p:cNvSpPr>
          <p:nvPr/>
        </p:nvSpPr>
        <p:spPr bwMode="auto">
          <a:xfrm flipH="1">
            <a:off x="685800" y="2886075"/>
            <a:ext cx="5791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 flipH="1">
            <a:off x="685800" y="3743325"/>
            <a:ext cx="5791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 flipH="1">
            <a:off x="685800" y="3319463"/>
            <a:ext cx="57912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7924800" y="3124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Median</a:t>
            </a: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4495800" y="4038600"/>
            <a:ext cx="19812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Box (Red Lines) enclose 50% of the values</a:t>
            </a: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9906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Time Series                  Box Plot</a:t>
            </a:r>
          </a:p>
        </p:txBody>
      </p:sp>
      <p:sp>
        <p:nvSpPr>
          <p:cNvPr id="286729" name="Line 9"/>
          <p:cNvSpPr>
            <a:spLocks noChangeShapeType="1"/>
          </p:cNvSpPr>
          <p:nvPr/>
        </p:nvSpPr>
        <p:spPr bwMode="auto">
          <a:xfrm>
            <a:off x="4191000" y="6858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r>
              <a:rPr lang="en-US"/>
              <a:t>Box Plot</a:t>
            </a:r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3509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4038600" y="1143000"/>
            <a:ext cx="4114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Outliers: beyond 1.5*IQR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Whiskers: 1.5*IQR or largest value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Box: 25th %tile to 75th %tile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Line: Median (50th %tile) -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mean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8773" name="Line 5"/>
          <p:cNvSpPr>
            <a:spLocks noChangeShapeType="1"/>
          </p:cNvSpPr>
          <p:nvPr/>
        </p:nvSpPr>
        <p:spPr bwMode="auto">
          <a:xfrm flipH="1" flipV="1">
            <a:off x="2438400" y="914400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1828800"/>
            <a:ext cx="1600200" cy="2895600"/>
            <a:chOff x="1344" y="1152"/>
            <a:chExt cx="1008" cy="1824"/>
          </a:xfrm>
        </p:grpSpPr>
        <p:sp>
          <p:nvSpPr>
            <p:cNvPr id="288775" name="Line 7"/>
            <p:cNvSpPr>
              <a:spLocks noChangeShapeType="1"/>
            </p:cNvSpPr>
            <p:nvPr/>
          </p:nvSpPr>
          <p:spPr bwMode="auto">
            <a:xfrm flipH="1" flipV="1">
              <a:off x="1440" y="1152"/>
              <a:ext cx="91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8776" name="Line 8"/>
            <p:cNvSpPr>
              <a:spLocks noChangeShapeType="1"/>
            </p:cNvSpPr>
            <p:nvPr/>
          </p:nvSpPr>
          <p:spPr bwMode="auto">
            <a:xfrm flipH="1">
              <a:off x="1344" y="1248"/>
              <a:ext cx="1008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88777" name="Line 9"/>
          <p:cNvSpPr>
            <a:spLocks noChangeShapeType="1"/>
          </p:cNvSpPr>
          <p:nvPr/>
        </p:nvSpPr>
        <p:spPr bwMode="auto">
          <a:xfrm flipH="1">
            <a:off x="2819400" y="28194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8778" name="Line 10"/>
          <p:cNvSpPr>
            <a:spLocks noChangeShapeType="1"/>
          </p:cNvSpPr>
          <p:nvPr/>
        </p:nvSpPr>
        <p:spPr bwMode="auto">
          <a:xfrm flipH="1" flipV="1">
            <a:off x="2362200" y="3276600"/>
            <a:ext cx="1676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3733800" y="3962400"/>
            <a:ext cx="5029200" cy="250348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Note: The range shown by the box is called the “Inter-Quartile Range” or IQR.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is a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robust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measure of spread. It is insensitive to outliers since it is based purely on the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values.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Estimation of Areal ET</a:t>
            </a:r>
          </a:p>
        </p:txBody>
      </p:sp>
      <p:pic>
        <p:nvPicPr>
          <p:cNvPr id="177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09800"/>
            <a:ext cx="5848350" cy="4114800"/>
          </a:xfrm>
          <a:noFill/>
          <a:ln/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2514600" y="1371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 flipV="1">
            <a:off x="3657600" y="1828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6019800" y="51816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2651125" y="11080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P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810000" y="1676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ET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6705600" y="4800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Q</a:t>
            </a:r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5943600" y="5715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6858000" y="571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G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out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304800" y="46482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G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in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 flipV="1">
            <a:off x="762000" y="46482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2667000" y="525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S</a:t>
            </a:r>
          </a:p>
        </p:txBody>
      </p:sp>
      <p:graphicFrame>
        <p:nvGraphicFramePr>
          <p:cNvPr id="177167" name="Object 15"/>
          <p:cNvGraphicFramePr>
            <a:graphicFrameLocks noChangeAspect="1"/>
          </p:cNvGraphicFramePr>
          <p:nvPr/>
        </p:nvGraphicFramePr>
        <p:xfrm>
          <a:off x="4876800" y="1295400"/>
          <a:ext cx="38100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393480" progId="Equation.3">
                  <p:embed/>
                </p:oleObj>
              </mc:Choice>
              <mc:Fallback>
                <p:oleObj name="Equation" r:id="rId3" imgW="1777680" imgH="393480" progId="Equation.3">
                  <p:embed/>
                  <p:pic>
                    <p:nvPicPr>
                      <p:cNvPr id="1771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95400"/>
                        <a:ext cx="38100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18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Estimation of areal 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Assume G</a:t>
            </a:r>
            <a:r>
              <a:rPr lang="en-US" sz="2000" baseline="-25000"/>
              <a:t>in</a:t>
            </a:r>
            <a:r>
              <a:rPr lang="en-US" sz="2000"/>
              <a:t> and G</a:t>
            </a:r>
            <a:r>
              <a:rPr lang="en-US" sz="2000" baseline="-25000"/>
              <a:t>out</a:t>
            </a:r>
            <a:r>
              <a:rPr lang="en-US" sz="2000"/>
              <a:t> small and at equilibrium Change in storage is zero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ET = P - Q</a:t>
            </a:r>
          </a:p>
          <a:p>
            <a:pPr>
              <a:lnSpc>
                <a:spcPct val="90000"/>
              </a:lnSpc>
            </a:pPr>
            <a:r>
              <a:rPr lang="en-US" sz="2000"/>
              <a:t>Assume storage is negligible</a:t>
            </a:r>
          </a:p>
          <a:p>
            <a:pPr>
              <a:lnSpc>
                <a:spcPct val="90000"/>
              </a:lnSpc>
            </a:pPr>
            <a:r>
              <a:rPr lang="en-US" sz="2000" err="1"/>
              <a:t>m</a:t>
            </a:r>
            <a:r>
              <a:rPr lang="en-US" sz="2000" baseline="-25000" err="1"/>
              <a:t>ET</a:t>
            </a:r>
            <a:r>
              <a:rPr lang="en-US" sz="2000"/>
              <a:t> = </a:t>
            </a:r>
            <a:r>
              <a:rPr lang="en-US" sz="2000" err="1"/>
              <a:t>m</a:t>
            </a:r>
            <a:r>
              <a:rPr lang="en-US" sz="2000" baseline="-25000" err="1"/>
              <a:t>p</a:t>
            </a:r>
            <a:r>
              <a:rPr lang="en-US" sz="2000"/>
              <a:t> – </a:t>
            </a:r>
            <a:r>
              <a:rPr lang="en-US" sz="2000" err="1"/>
              <a:t>m</a:t>
            </a:r>
            <a:r>
              <a:rPr lang="en-US" sz="2000" baseline="-25000" err="1"/>
              <a:t>Q</a:t>
            </a:r>
            <a:endParaRPr lang="en-US" sz="2000" baseline="-25000"/>
          </a:p>
          <a:p>
            <a:pPr>
              <a:lnSpc>
                <a:spcPct val="90000"/>
              </a:lnSpc>
            </a:pPr>
            <a:r>
              <a:rPr lang="en-US" sz="2000"/>
              <a:t>Errors: model and measurement</a:t>
            </a:r>
          </a:p>
          <a:p>
            <a:pPr>
              <a:lnSpc>
                <a:spcPct val="90000"/>
              </a:lnSpc>
            </a:pPr>
            <a:r>
              <a:rPr lang="en-US" sz="2000"/>
              <a:t>Accuracy of precipitation and </a:t>
            </a:r>
            <a:r>
              <a:rPr lang="en-US" sz="2000" err="1"/>
              <a:t>streamflow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Absolute and relative uncertainty</a:t>
            </a:r>
          </a:p>
          <a:p>
            <a:pPr>
              <a:lnSpc>
                <a:spcPct val="90000"/>
              </a:lnSpc>
            </a:pPr>
            <a:r>
              <a:rPr lang="en-US" sz="2000"/>
              <a:t>Independent errors s</a:t>
            </a:r>
            <a:r>
              <a:rPr lang="en-US" sz="2000" baseline="30000"/>
              <a:t>2</a:t>
            </a:r>
            <a:r>
              <a:rPr lang="en-US" sz="2000" baseline="-25000"/>
              <a:t>x+y</a:t>
            </a:r>
            <a:r>
              <a:rPr lang="en-US" sz="2000"/>
              <a:t>  = s</a:t>
            </a:r>
            <a:r>
              <a:rPr lang="en-US" sz="2000" baseline="30000"/>
              <a:t>2</a:t>
            </a:r>
            <a:r>
              <a:rPr lang="en-US" sz="2000" baseline="-25000"/>
              <a:t>x</a:t>
            </a:r>
            <a:r>
              <a:rPr lang="en-US" sz="2000"/>
              <a:t> + s</a:t>
            </a:r>
            <a:r>
              <a:rPr lang="en-US" sz="2000" baseline="30000"/>
              <a:t>2</a:t>
            </a:r>
            <a:r>
              <a:rPr lang="en-US" sz="2000" baseline="-25000"/>
              <a:t>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AAC8F-F8C3-D34C-7991-14EFE845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209" y="1600200"/>
            <a:ext cx="332658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2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/>
          <a:lstStyle/>
          <a:p>
            <a:r>
              <a:rPr lang="en-US" dirty="0"/>
              <a:t>Estimation of areal 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" y="1042988"/>
            <a:ext cx="8229600" cy="4525963"/>
          </a:xfrm>
        </p:spPr>
        <p:txBody>
          <a:bodyPr/>
          <a:lstStyle/>
          <a:p>
            <a:r>
              <a:rPr lang="en-US" sz="2000" dirty="0"/>
              <a:t>Assume Gin and Gout small</a:t>
            </a:r>
          </a:p>
          <a:p>
            <a:r>
              <a:rPr lang="en-US" sz="2000" dirty="0"/>
              <a:t>Assume storage is negligible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ET</a:t>
            </a:r>
            <a:r>
              <a:rPr lang="en-US" sz="2000" dirty="0"/>
              <a:t> = </a:t>
            </a:r>
            <a:r>
              <a:rPr lang="en-US" sz="2000" dirty="0" err="1"/>
              <a:t>m</a:t>
            </a:r>
            <a:r>
              <a:rPr lang="en-US" sz="2000" baseline="-25000" dirty="0" err="1"/>
              <a:t>p</a:t>
            </a:r>
            <a:r>
              <a:rPr lang="en-US" sz="2000" dirty="0"/>
              <a:t> – </a:t>
            </a:r>
            <a:r>
              <a:rPr lang="en-US" sz="2000" dirty="0" err="1"/>
              <a:t>m</a:t>
            </a:r>
            <a:r>
              <a:rPr lang="en-US" sz="2000" baseline="-25000" dirty="0" err="1"/>
              <a:t>Q</a:t>
            </a:r>
            <a:endParaRPr lang="en-US" sz="2000" baseline="-25000" dirty="0"/>
          </a:p>
          <a:p>
            <a:r>
              <a:rPr lang="en-US" sz="2000" dirty="0"/>
              <a:t>Errors: model and measurement</a:t>
            </a:r>
          </a:p>
          <a:p>
            <a:r>
              <a:rPr lang="en-US" sz="2000" dirty="0"/>
              <a:t>Accuracy of precipitation and </a:t>
            </a:r>
            <a:r>
              <a:rPr lang="en-US" sz="2000" dirty="0" err="1"/>
              <a:t>streamflow</a:t>
            </a:r>
            <a:endParaRPr lang="en-US" sz="2000" dirty="0"/>
          </a:p>
          <a:p>
            <a:r>
              <a:rPr lang="en-US" sz="2000" dirty="0"/>
              <a:t>Relative uncertainty (</a:t>
            </a:r>
            <a:r>
              <a:rPr lang="en-US" sz="2000" i="1" dirty="0" err="1"/>
              <a:t>u</a:t>
            </a:r>
            <a:r>
              <a:rPr lang="en-US" sz="2000" i="1" baseline="-25000" dirty="0" err="1"/>
              <a:t>P</a:t>
            </a:r>
            <a:r>
              <a:rPr lang="en-US" sz="2000" i="1" dirty="0"/>
              <a:t>) is measurement uncertainty or accuracy</a:t>
            </a:r>
            <a:endParaRPr lang="en-US" sz="2000" dirty="0"/>
          </a:p>
          <a:p>
            <a:r>
              <a:rPr lang="en-US" sz="2000" dirty="0"/>
              <a:t>Absolute uncertainty (</a:t>
            </a:r>
            <a:r>
              <a:rPr lang="en-US" sz="2000" dirty="0" err="1"/>
              <a:t>m</a:t>
            </a:r>
            <a:r>
              <a:rPr lang="en-US" sz="2000" baseline="-25000" dirty="0" err="1"/>
              <a:t>p</a:t>
            </a:r>
            <a:r>
              <a:rPr lang="en-US" sz="2000" baseline="-25000" dirty="0"/>
              <a:t> </a:t>
            </a:r>
            <a:r>
              <a:rPr lang="en-US" sz="2000" i="1" dirty="0" err="1"/>
              <a:t>u</a:t>
            </a:r>
            <a:r>
              <a:rPr lang="en-US" sz="2000" i="1" baseline="-25000" dirty="0" err="1"/>
              <a:t>P</a:t>
            </a:r>
            <a:r>
              <a:rPr lang="en-US" sz="2000" dirty="0"/>
              <a:t>)</a:t>
            </a:r>
          </a:p>
          <a:p>
            <a:r>
              <a:rPr lang="en-US" sz="2000" dirty="0"/>
              <a:t>Assuming Normal Distribution of measurement errors</a:t>
            </a:r>
          </a:p>
          <a:p>
            <a:r>
              <a:rPr lang="en-US" sz="2400" dirty="0" err="1"/>
              <a:t>Pr</a:t>
            </a:r>
            <a:r>
              <a:rPr lang="en-US" sz="2400" dirty="0"/>
              <a:t>{</a:t>
            </a:r>
            <a:r>
              <a:rPr lang="en-US" sz="2400" dirty="0" err="1"/>
              <a:t>m</a:t>
            </a:r>
            <a:r>
              <a:rPr lang="en-US" sz="2400" baseline="-25000" dirty="0" err="1"/>
              <a:t>p</a:t>
            </a:r>
            <a:r>
              <a:rPr lang="en-US" sz="2400" i="1" baseline="-25000" dirty="0"/>
              <a:t>  </a:t>
            </a:r>
            <a:r>
              <a:rPr lang="en-US" sz="2400" dirty="0"/>
              <a:t>- </a:t>
            </a:r>
            <a:r>
              <a:rPr lang="en-US" sz="2400" dirty="0" err="1"/>
              <a:t>m</a:t>
            </a:r>
            <a:r>
              <a:rPr lang="en-US" sz="2400" baseline="-25000" dirty="0" err="1"/>
              <a:t>p</a:t>
            </a:r>
            <a:r>
              <a:rPr lang="en-US" sz="2400" baseline="-25000" dirty="0"/>
              <a:t> 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P</a:t>
            </a:r>
            <a:r>
              <a:rPr lang="en-US" sz="2400" i="1" baseline="-25000" dirty="0"/>
              <a:t>  </a:t>
            </a:r>
            <a:r>
              <a:rPr lang="en-US" sz="2400" dirty="0"/>
              <a:t>&lt;= true precipitation &lt;= </a:t>
            </a:r>
            <a:r>
              <a:rPr lang="en-US" sz="2400" dirty="0" err="1"/>
              <a:t>m</a:t>
            </a:r>
            <a:r>
              <a:rPr lang="en-US" sz="2400" baseline="-25000" dirty="0" err="1"/>
              <a:t>p</a:t>
            </a:r>
            <a:r>
              <a:rPr lang="en-US" sz="2400" i="1" baseline="-25000" dirty="0"/>
              <a:t>  </a:t>
            </a:r>
            <a:r>
              <a:rPr lang="en-US" sz="2400" dirty="0"/>
              <a:t>+ </a:t>
            </a:r>
            <a:r>
              <a:rPr lang="en-US" sz="2400" dirty="0" err="1"/>
              <a:t>m</a:t>
            </a:r>
            <a:r>
              <a:rPr lang="en-US" sz="2400" baseline="-25000" dirty="0" err="1"/>
              <a:t>p</a:t>
            </a:r>
            <a:r>
              <a:rPr lang="en-US" sz="2400" baseline="-25000" dirty="0"/>
              <a:t> 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P</a:t>
            </a:r>
            <a:r>
              <a:rPr lang="en-US" sz="2400" i="1" baseline="-25000" dirty="0"/>
              <a:t> </a:t>
            </a:r>
            <a:r>
              <a:rPr lang="en-US" sz="2400" dirty="0"/>
              <a:t>}  = 0.95</a:t>
            </a:r>
          </a:p>
          <a:p>
            <a:r>
              <a:rPr lang="en-US" sz="2400" dirty="0" err="1"/>
              <a:t>m</a:t>
            </a:r>
            <a:r>
              <a:rPr lang="en-US" sz="2400" baseline="-25000" dirty="0" err="1"/>
              <a:t>p</a:t>
            </a:r>
            <a:r>
              <a:rPr lang="en-US" sz="2400" baseline="-25000" dirty="0"/>
              <a:t> 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P</a:t>
            </a:r>
            <a:r>
              <a:rPr lang="en-US" sz="2400" i="1" baseline="-25000" dirty="0"/>
              <a:t> </a:t>
            </a:r>
            <a:r>
              <a:rPr lang="en-US" sz="2400" dirty="0"/>
              <a:t>= 2*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P</a:t>
            </a:r>
            <a:r>
              <a:rPr lang="en-US" sz="2400" i="1" dirty="0"/>
              <a:t> Where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P</a:t>
            </a:r>
            <a:r>
              <a:rPr lang="en-US" sz="2400" i="1" baseline="-25000" dirty="0"/>
              <a:t> </a:t>
            </a:r>
            <a:r>
              <a:rPr lang="en-US" sz="2400" i="1" dirty="0"/>
              <a:t>is the estimated standard deviation for precipitation</a:t>
            </a:r>
          </a:p>
          <a:p>
            <a:r>
              <a:rPr lang="en-US" sz="2400" dirty="0"/>
              <a:t>Similarly for Q and ET</a:t>
            </a:r>
          </a:p>
        </p:txBody>
      </p:sp>
    </p:spTree>
    <p:extLst>
      <p:ext uri="{BB962C8B-B14F-4D97-AF65-F5344CB8AC3E}">
        <p14:creationId xmlns:p14="http://schemas.microsoft.com/office/powerpoint/2010/main" val="66818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ET estimate (2-1)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NH Oyster river </a:t>
            </a:r>
          </a:p>
          <a:p>
            <a:r>
              <a:rPr lang="en-US" sz="2800" dirty="0"/>
              <a:t>Average </a:t>
            </a:r>
            <a:r>
              <a:rPr lang="en-US" sz="2800" dirty="0" err="1"/>
              <a:t>precip</a:t>
            </a:r>
            <a:r>
              <a:rPr lang="en-US" sz="2800" dirty="0"/>
              <a:t> 1066mm/year, uncertain 10% (at 95% level)</a:t>
            </a:r>
          </a:p>
          <a:p>
            <a:r>
              <a:rPr lang="en-US" sz="2800" dirty="0"/>
              <a:t>Average drainage outflow 551 mm/year, 5% uncertain</a:t>
            </a:r>
          </a:p>
          <a:p>
            <a:r>
              <a:rPr lang="en-US" sz="2800" dirty="0" err="1"/>
              <a:t>m</a:t>
            </a:r>
            <a:r>
              <a:rPr lang="en-US" sz="2400" baseline="-25000" dirty="0" err="1"/>
              <a:t>ET</a:t>
            </a:r>
            <a:r>
              <a:rPr lang="en-US" sz="2800" dirty="0"/>
              <a:t> = 1066 – 551 mm/year = 515 mm/</a:t>
            </a:r>
            <a:r>
              <a:rPr lang="en-US" sz="2800" dirty="0" err="1"/>
              <a:t>yr</a:t>
            </a:r>
            <a:endParaRPr lang="en-US" sz="2800" dirty="0"/>
          </a:p>
          <a:p>
            <a:r>
              <a:rPr lang="en-US" sz="2800" dirty="0"/>
              <a:t>Uncertainty = SQRT {(1066*.1)**2 + (551*.05)**2} = 55.1 mm/</a:t>
            </a:r>
            <a:r>
              <a:rPr lang="en-US" sz="2800" dirty="0" err="1"/>
              <a:t>yr</a:t>
            </a:r>
            <a:endParaRPr lang="en-US" sz="2800" dirty="0"/>
          </a:p>
          <a:p>
            <a:r>
              <a:rPr lang="en-US" sz="2800" dirty="0"/>
              <a:t>Relative uncertainty = 2 (55.1/515) = 0.214</a:t>
            </a:r>
          </a:p>
          <a:p>
            <a:r>
              <a:rPr lang="en-US" sz="2800" dirty="0" err="1"/>
              <a:t>Pr</a:t>
            </a:r>
            <a:r>
              <a:rPr lang="en-US" sz="2800" dirty="0"/>
              <a:t> {405 &lt; </a:t>
            </a:r>
            <a:r>
              <a:rPr lang="en-US" sz="2800" dirty="0" err="1">
                <a:latin typeface="Symbol" pitchFamily="18" charset="2"/>
              </a:rPr>
              <a:t>m</a:t>
            </a:r>
            <a:r>
              <a:rPr lang="en-US" sz="2800" baseline="-25000" dirty="0" err="1"/>
              <a:t>ET</a:t>
            </a:r>
            <a:r>
              <a:rPr lang="en-US" sz="2800" dirty="0"/>
              <a:t> &lt; 625} = .95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70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2-1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2" y="1466390"/>
            <a:ext cx="8316756" cy="45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0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2-1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M(ET) = m(p) – m(q)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s^2(ET) = s^2(p) + s^2(q)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Convert from m^3/s to mm/</a:t>
            </a:r>
            <a:r>
              <a:rPr lang="en-US" sz="2400" dirty="0" err="1"/>
              <a:t>yr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Q/A=386 m^3/s /20370km^2 = 598 mm/</a:t>
            </a:r>
            <a:r>
              <a:rPr lang="en-US" sz="2400" dirty="0" err="1"/>
              <a:t>yr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S(p)=0.1*p = 110 mm/</a:t>
            </a:r>
            <a:r>
              <a:rPr lang="en-US" sz="2400" dirty="0" err="1"/>
              <a:t>yr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S(q) = 0.05*598 mm/</a:t>
            </a:r>
            <a:r>
              <a:rPr lang="en-US" sz="2400" dirty="0" err="1"/>
              <a:t>yr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S(ET) = </a:t>
            </a:r>
            <a:r>
              <a:rPr lang="en-US" sz="2400" dirty="0" err="1"/>
              <a:t>sqrt</a:t>
            </a:r>
            <a:r>
              <a:rPr lang="en-US" sz="2400" dirty="0"/>
              <a:t>( s(q)^2 +s(p)^2) = 114 mm/</a:t>
            </a:r>
            <a:r>
              <a:rPr lang="en-US" sz="2400" dirty="0" err="1"/>
              <a:t>yr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Relative error =114 mm/</a:t>
            </a:r>
            <a:r>
              <a:rPr lang="en-US" sz="2400" dirty="0" err="1"/>
              <a:t>yr</a:t>
            </a:r>
            <a:r>
              <a:rPr lang="en-US" sz="2400" dirty="0"/>
              <a:t>/598 mm/y=23%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Similarly: Yukon River 115/398 = 29%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Euphrates: 32/190 = 17%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Mekong: 221/832 = 27%</a:t>
            </a:r>
          </a:p>
        </p:txBody>
      </p:sp>
    </p:spTree>
    <p:extLst>
      <p:ext uri="{BB962C8B-B14F-4D97-AF65-F5344CB8AC3E}">
        <p14:creationId xmlns:p14="http://schemas.microsoft.com/office/powerpoint/2010/main" val="22883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6" name="Group 4"/>
          <p:cNvGrpSpPr>
            <a:grpSpLocks noChangeAspect="1"/>
          </p:cNvGrpSpPr>
          <p:nvPr/>
        </p:nvGrpSpPr>
        <p:grpSpPr bwMode="auto">
          <a:xfrm>
            <a:off x="71438" y="30163"/>
            <a:ext cx="8856662" cy="6851650"/>
            <a:chOff x="45" y="19"/>
            <a:chExt cx="5579" cy="4316"/>
          </a:xfrm>
        </p:grpSpPr>
        <p:sp>
          <p:nvSpPr>
            <p:cNvPr id="2437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" y="19"/>
              <a:ext cx="5579" cy="4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43917" name="Group 205"/>
            <p:cNvGrpSpPr>
              <a:grpSpLocks/>
            </p:cNvGrpSpPr>
            <p:nvPr/>
          </p:nvGrpSpPr>
          <p:grpSpPr bwMode="auto">
            <a:xfrm>
              <a:off x="575" y="609"/>
              <a:ext cx="4724" cy="3267"/>
              <a:chOff x="575" y="609"/>
              <a:chExt cx="4724" cy="3267"/>
            </a:xfrm>
          </p:grpSpPr>
          <p:sp>
            <p:nvSpPr>
              <p:cNvPr id="243717" name="Rectangle 5"/>
              <p:cNvSpPr>
                <a:spLocks noChangeArrowheads="1"/>
              </p:cNvSpPr>
              <p:nvPr/>
            </p:nvSpPr>
            <p:spPr bwMode="auto">
              <a:xfrm>
                <a:off x="603" y="609"/>
                <a:ext cx="4695" cy="3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18" name="Line 6"/>
              <p:cNvSpPr>
                <a:spLocks noChangeShapeType="1"/>
              </p:cNvSpPr>
              <p:nvPr/>
            </p:nvSpPr>
            <p:spPr bwMode="auto">
              <a:xfrm>
                <a:off x="603" y="3200"/>
                <a:ext cx="46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19" name="Line 7"/>
              <p:cNvSpPr>
                <a:spLocks noChangeShapeType="1"/>
              </p:cNvSpPr>
              <p:nvPr/>
            </p:nvSpPr>
            <p:spPr bwMode="auto">
              <a:xfrm>
                <a:off x="603" y="2553"/>
                <a:ext cx="46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0" name="Line 8"/>
              <p:cNvSpPr>
                <a:spLocks noChangeShapeType="1"/>
              </p:cNvSpPr>
              <p:nvPr/>
            </p:nvSpPr>
            <p:spPr bwMode="auto">
              <a:xfrm>
                <a:off x="603" y="1904"/>
                <a:ext cx="46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1" name="Line 9"/>
              <p:cNvSpPr>
                <a:spLocks noChangeShapeType="1"/>
              </p:cNvSpPr>
              <p:nvPr/>
            </p:nvSpPr>
            <p:spPr bwMode="auto">
              <a:xfrm>
                <a:off x="603" y="1257"/>
                <a:ext cx="46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2" name="Line 10"/>
              <p:cNvSpPr>
                <a:spLocks noChangeShapeType="1"/>
              </p:cNvSpPr>
              <p:nvPr/>
            </p:nvSpPr>
            <p:spPr bwMode="auto">
              <a:xfrm>
                <a:off x="603" y="609"/>
                <a:ext cx="46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3" name="Rectangle 11"/>
              <p:cNvSpPr>
                <a:spLocks noChangeArrowheads="1"/>
              </p:cNvSpPr>
              <p:nvPr/>
            </p:nvSpPr>
            <p:spPr bwMode="auto">
              <a:xfrm>
                <a:off x="603" y="609"/>
                <a:ext cx="4695" cy="3239"/>
              </a:xfrm>
              <a:prstGeom prst="rect">
                <a:avLst/>
              </a:prstGeom>
              <a:noFill/>
              <a:ln w="9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4" name="Line 12"/>
              <p:cNvSpPr>
                <a:spLocks noChangeShapeType="1"/>
              </p:cNvSpPr>
              <p:nvPr/>
            </p:nvSpPr>
            <p:spPr bwMode="auto">
              <a:xfrm>
                <a:off x="603" y="609"/>
                <a:ext cx="1" cy="3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5" name="Line 13"/>
              <p:cNvSpPr>
                <a:spLocks noChangeShapeType="1"/>
              </p:cNvSpPr>
              <p:nvPr/>
            </p:nvSpPr>
            <p:spPr bwMode="auto">
              <a:xfrm>
                <a:off x="575" y="3848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6" name="Line 14"/>
              <p:cNvSpPr>
                <a:spLocks noChangeShapeType="1"/>
              </p:cNvSpPr>
              <p:nvPr/>
            </p:nvSpPr>
            <p:spPr bwMode="auto">
              <a:xfrm>
                <a:off x="575" y="320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7" name="Line 15"/>
              <p:cNvSpPr>
                <a:spLocks noChangeShapeType="1"/>
              </p:cNvSpPr>
              <p:nvPr/>
            </p:nvSpPr>
            <p:spPr bwMode="auto">
              <a:xfrm>
                <a:off x="575" y="2553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8" name="Line 16"/>
              <p:cNvSpPr>
                <a:spLocks noChangeShapeType="1"/>
              </p:cNvSpPr>
              <p:nvPr/>
            </p:nvSpPr>
            <p:spPr bwMode="auto">
              <a:xfrm>
                <a:off x="575" y="190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29" name="Line 17"/>
              <p:cNvSpPr>
                <a:spLocks noChangeShapeType="1"/>
              </p:cNvSpPr>
              <p:nvPr/>
            </p:nvSpPr>
            <p:spPr bwMode="auto">
              <a:xfrm>
                <a:off x="575" y="1257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0" name="Line 18"/>
              <p:cNvSpPr>
                <a:spLocks noChangeShapeType="1"/>
              </p:cNvSpPr>
              <p:nvPr/>
            </p:nvSpPr>
            <p:spPr bwMode="auto">
              <a:xfrm>
                <a:off x="575" y="60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1" name="Line 19"/>
              <p:cNvSpPr>
                <a:spLocks noChangeShapeType="1"/>
              </p:cNvSpPr>
              <p:nvPr/>
            </p:nvSpPr>
            <p:spPr bwMode="auto">
              <a:xfrm>
                <a:off x="603" y="3848"/>
                <a:ext cx="46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2" name="Line 20"/>
              <p:cNvSpPr>
                <a:spLocks noChangeShapeType="1"/>
              </p:cNvSpPr>
              <p:nvPr/>
            </p:nvSpPr>
            <p:spPr bwMode="auto">
              <a:xfrm flipV="1">
                <a:off x="603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3" name="Line 21"/>
              <p:cNvSpPr>
                <a:spLocks noChangeShapeType="1"/>
              </p:cNvSpPr>
              <p:nvPr/>
            </p:nvSpPr>
            <p:spPr bwMode="auto">
              <a:xfrm flipV="1">
                <a:off x="1190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4" name="Line 22"/>
              <p:cNvSpPr>
                <a:spLocks noChangeShapeType="1"/>
              </p:cNvSpPr>
              <p:nvPr/>
            </p:nvSpPr>
            <p:spPr bwMode="auto">
              <a:xfrm flipV="1">
                <a:off x="1776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5" name="Line 23"/>
              <p:cNvSpPr>
                <a:spLocks noChangeShapeType="1"/>
              </p:cNvSpPr>
              <p:nvPr/>
            </p:nvSpPr>
            <p:spPr bwMode="auto">
              <a:xfrm flipV="1">
                <a:off x="2363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6" name="Line 24"/>
              <p:cNvSpPr>
                <a:spLocks noChangeShapeType="1"/>
              </p:cNvSpPr>
              <p:nvPr/>
            </p:nvSpPr>
            <p:spPr bwMode="auto">
              <a:xfrm flipV="1">
                <a:off x="2951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7" name="Line 25"/>
              <p:cNvSpPr>
                <a:spLocks noChangeShapeType="1"/>
              </p:cNvSpPr>
              <p:nvPr/>
            </p:nvSpPr>
            <p:spPr bwMode="auto">
              <a:xfrm flipV="1">
                <a:off x="3538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8" name="Line 26"/>
              <p:cNvSpPr>
                <a:spLocks noChangeShapeType="1"/>
              </p:cNvSpPr>
              <p:nvPr/>
            </p:nvSpPr>
            <p:spPr bwMode="auto">
              <a:xfrm flipV="1">
                <a:off x="4124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39" name="Line 27"/>
              <p:cNvSpPr>
                <a:spLocks noChangeShapeType="1"/>
              </p:cNvSpPr>
              <p:nvPr/>
            </p:nvSpPr>
            <p:spPr bwMode="auto">
              <a:xfrm flipV="1">
                <a:off x="4711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0" name="Line 28"/>
              <p:cNvSpPr>
                <a:spLocks noChangeShapeType="1"/>
              </p:cNvSpPr>
              <p:nvPr/>
            </p:nvSpPr>
            <p:spPr bwMode="auto">
              <a:xfrm flipV="1">
                <a:off x="5298" y="384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1" name="Freeform 29"/>
              <p:cNvSpPr>
                <a:spLocks/>
              </p:cNvSpPr>
              <p:nvPr/>
            </p:nvSpPr>
            <p:spPr bwMode="auto">
              <a:xfrm>
                <a:off x="662" y="3253"/>
                <a:ext cx="4460" cy="442"/>
              </a:xfrm>
              <a:custGeom>
                <a:avLst/>
                <a:gdLst/>
                <a:ahLst/>
                <a:cxnLst>
                  <a:cxn ang="0">
                    <a:pos x="53" y="167"/>
                  </a:cxn>
                  <a:cxn ang="0">
                    <a:pos x="158" y="260"/>
                  </a:cxn>
                  <a:cxn ang="0">
                    <a:pos x="264" y="235"/>
                  </a:cxn>
                  <a:cxn ang="0">
                    <a:pos x="370" y="244"/>
                  </a:cxn>
                  <a:cxn ang="0">
                    <a:pos x="475" y="387"/>
                  </a:cxn>
                  <a:cxn ang="0">
                    <a:pos x="581" y="260"/>
                  </a:cxn>
                  <a:cxn ang="0">
                    <a:pos x="686" y="309"/>
                  </a:cxn>
                  <a:cxn ang="0">
                    <a:pos x="792" y="270"/>
                  </a:cxn>
                  <a:cxn ang="0">
                    <a:pos x="898" y="316"/>
                  </a:cxn>
                  <a:cxn ang="0">
                    <a:pos x="1003" y="380"/>
                  </a:cxn>
                  <a:cxn ang="0">
                    <a:pos x="1109" y="199"/>
                  </a:cxn>
                  <a:cxn ang="0">
                    <a:pos x="1215" y="280"/>
                  </a:cxn>
                  <a:cxn ang="0">
                    <a:pos x="1320" y="254"/>
                  </a:cxn>
                  <a:cxn ang="0">
                    <a:pos x="1426" y="241"/>
                  </a:cxn>
                  <a:cxn ang="0">
                    <a:pos x="1531" y="154"/>
                  </a:cxn>
                  <a:cxn ang="0">
                    <a:pos x="1637" y="262"/>
                  </a:cxn>
                  <a:cxn ang="0">
                    <a:pos x="1743" y="323"/>
                  </a:cxn>
                  <a:cxn ang="0">
                    <a:pos x="1848" y="237"/>
                  </a:cxn>
                  <a:cxn ang="0">
                    <a:pos x="1954" y="305"/>
                  </a:cxn>
                  <a:cxn ang="0">
                    <a:pos x="2060" y="383"/>
                  </a:cxn>
                  <a:cxn ang="0">
                    <a:pos x="2165" y="301"/>
                  </a:cxn>
                  <a:cxn ang="0">
                    <a:pos x="2271" y="166"/>
                  </a:cxn>
                  <a:cxn ang="0">
                    <a:pos x="2376" y="231"/>
                  </a:cxn>
                  <a:cxn ang="0">
                    <a:pos x="2482" y="246"/>
                  </a:cxn>
                  <a:cxn ang="0">
                    <a:pos x="2588" y="61"/>
                  </a:cxn>
                  <a:cxn ang="0">
                    <a:pos x="2693" y="268"/>
                  </a:cxn>
                  <a:cxn ang="0">
                    <a:pos x="2799" y="183"/>
                  </a:cxn>
                  <a:cxn ang="0">
                    <a:pos x="2905" y="396"/>
                  </a:cxn>
                  <a:cxn ang="0">
                    <a:pos x="3010" y="288"/>
                  </a:cxn>
                  <a:cxn ang="0">
                    <a:pos x="3116" y="333"/>
                  </a:cxn>
                  <a:cxn ang="0">
                    <a:pos x="3221" y="111"/>
                  </a:cxn>
                  <a:cxn ang="0">
                    <a:pos x="3327" y="189"/>
                  </a:cxn>
                  <a:cxn ang="0">
                    <a:pos x="3433" y="315"/>
                  </a:cxn>
                  <a:cxn ang="0">
                    <a:pos x="3538" y="280"/>
                  </a:cxn>
                  <a:cxn ang="0">
                    <a:pos x="3644" y="353"/>
                  </a:cxn>
                  <a:cxn ang="0">
                    <a:pos x="3750" y="244"/>
                  </a:cxn>
                  <a:cxn ang="0">
                    <a:pos x="3855" y="198"/>
                  </a:cxn>
                  <a:cxn ang="0">
                    <a:pos x="3961" y="104"/>
                  </a:cxn>
                </a:cxnLst>
                <a:rect l="0" t="0" r="r" b="b"/>
                <a:pathLst>
                  <a:path w="4014" h="399">
                    <a:moveTo>
                      <a:pt x="0" y="149"/>
                    </a:moveTo>
                    <a:lnTo>
                      <a:pt x="53" y="167"/>
                    </a:lnTo>
                    <a:lnTo>
                      <a:pt x="105" y="259"/>
                    </a:lnTo>
                    <a:lnTo>
                      <a:pt x="158" y="260"/>
                    </a:lnTo>
                    <a:lnTo>
                      <a:pt x="211" y="318"/>
                    </a:lnTo>
                    <a:lnTo>
                      <a:pt x="264" y="235"/>
                    </a:lnTo>
                    <a:lnTo>
                      <a:pt x="317" y="215"/>
                    </a:lnTo>
                    <a:lnTo>
                      <a:pt x="370" y="244"/>
                    </a:lnTo>
                    <a:lnTo>
                      <a:pt x="422" y="302"/>
                    </a:lnTo>
                    <a:lnTo>
                      <a:pt x="475" y="387"/>
                    </a:lnTo>
                    <a:lnTo>
                      <a:pt x="528" y="191"/>
                    </a:lnTo>
                    <a:lnTo>
                      <a:pt x="581" y="260"/>
                    </a:lnTo>
                    <a:lnTo>
                      <a:pt x="634" y="390"/>
                    </a:lnTo>
                    <a:lnTo>
                      <a:pt x="686" y="309"/>
                    </a:lnTo>
                    <a:lnTo>
                      <a:pt x="739" y="159"/>
                    </a:lnTo>
                    <a:lnTo>
                      <a:pt x="792" y="270"/>
                    </a:lnTo>
                    <a:lnTo>
                      <a:pt x="845" y="230"/>
                    </a:lnTo>
                    <a:lnTo>
                      <a:pt x="898" y="316"/>
                    </a:lnTo>
                    <a:lnTo>
                      <a:pt x="950" y="355"/>
                    </a:lnTo>
                    <a:lnTo>
                      <a:pt x="1003" y="380"/>
                    </a:lnTo>
                    <a:lnTo>
                      <a:pt x="1056" y="343"/>
                    </a:lnTo>
                    <a:lnTo>
                      <a:pt x="1109" y="199"/>
                    </a:lnTo>
                    <a:lnTo>
                      <a:pt x="1162" y="311"/>
                    </a:lnTo>
                    <a:lnTo>
                      <a:pt x="1215" y="280"/>
                    </a:lnTo>
                    <a:lnTo>
                      <a:pt x="1267" y="187"/>
                    </a:lnTo>
                    <a:lnTo>
                      <a:pt x="1320" y="254"/>
                    </a:lnTo>
                    <a:lnTo>
                      <a:pt x="1373" y="224"/>
                    </a:lnTo>
                    <a:lnTo>
                      <a:pt x="1426" y="241"/>
                    </a:lnTo>
                    <a:lnTo>
                      <a:pt x="1479" y="113"/>
                    </a:lnTo>
                    <a:lnTo>
                      <a:pt x="1531" y="154"/>
                    </a:lnTo>
                    <a:lnTo>
                      <a:pt x="1584" y="182"/>
                    </a:lnTo>
                    <a:lnTo>
                      <a:pt x="1637" y="262"/>
                    </a:lnTo>
                    <a:lnTo>
                      <a:pt x="1690" y="327"/>
                    </a:lnTo>
                    <a:lnTo>
                      <a:pt x="1743" y="323"/>
                    </a:lnTo>
                    <a:lnTo>
                      <a:pt x="1795" y="215"/>
                    </a:lnTo>
                    <a:lnTo>
                      <a:pt x="1848" y="237"/>
                    </a:lnTo>
                    <a:lnTo>
                      <a:pt x="1901" y="240"/>
                    </a:lnTo>
                    <a:lnTo>
                      <a:pt x="1954" y="305"/>
                    </a:lnTo>
                    <a:lnTo>
                      <a:pt x="2007" y="313"/>
                    </a:lnTo>
                    <a:lnTo>
                      <a:pt x="2060" y="383"/>
                    </a:lnTo>
                    <a:lnTo>
                      <a:pt x="2112" y="261"/>
                    </a:lnTo>
                    <a:lnTo>
                      <a:pt x="2165" y="301"/>
                    </a:lnTo>
                    <a:lnTo>
                      <a:pt x="2218" y="281"/>
                    </a:lnTo>
                    <a:lnTo>
                      <a:pt x="2271" y="166"/>
                    </a:lnTo>
                    <a:lnTo>
                      <a:pt x="2324" y="289"/>
                    </a:lnTo>
                    <a:lnTo>
                      <a:pt x="2376" y="231"/>
                    </a:lnTo>
                    <a:lnTo>
                      <a:pt x="2429" y="260"/>
                    </a:lnTo>
                    <a:lnTo>
                      <a:pt x="2482" y="246"/>
                    </a:lnTo>
                    <a:lnTo>
                      <a:pt x="2535" y="250"/>
                    </a:lnTo>
                    <a:lnTo>
                      <a:pt x="2588" y="61"/>
                    </a:lnTo>
                    <a:lnTo>
                      <a:pt x="2640" y="94"/>
                    </a:lnTo>
                    <a:lnTo>
                      <a:pt x="2693" y="268"/>
                    </a:lnTo>
                    <a:lnTo>
                      <a:pt x="2746" y="172"/>
                    </a:lnTo>
                    <a:lnTo>
                      <a:pt x="2799" y="183"/>
                    </a:lnTo>
                    <a:lnTo>
                      <a:pt x="2852" y="228"/>
                    </a:lnTo>
                    <a:lnTo>
                      <a:pt x="2905" y="396"/>
                    </a:lnTo>
                    <a:lnTo>
                      <a:pt x="2957" y="221"/>
                    </a:lnTo>
                    <a:lnTo>
                      <a:pt x="3010" y="288"/>
                    </a:lnTo>
                    <a:lnTo>
                      <a:pt x="3063" y="216"/>
                    </a:lnTo>
                    <a:lnTo>
                      <a:pt x="3116" y="333"/>
                    </a:lnTo>
                    <a:lnTo>
                      <a:pt x="3169" y="137"/>
                    </a:lnTo>
                    <a:lnTo>
                      <a:pt x="3221" y="111"/>
                    </a:lnTo>
                    <a:lnTo>
                      <a:pt x="3274" y="21"/>
                    </a:lnTo>
                    <a:lnTo>
                      <a:pt x="3327" y="189"/>
                    </a:lnTo>
                    <a:lnTo>
                      <a:pt x="3380" y="0"/>
                    </a:lnTo>
                    <a:lnTo>
                      <a:pt x="3433" y="315"/>
                    </a:lnTo>
                    <a:lnTo>
                      <a:pt x="3485" y="351"/>
                    </a:lnTo>
                    <a:lnTo>
                      <a:pt x="3538" y="280"/>
                    </a:lnTo>
                    <a:lnTo>
                      <a:pt x="3591" y="369"/>
                    </a:lnTo>
                    <a:lnTo>
                      <a:pt x="3644" y="353"/>
                    </a:lnTo>
                    <a:lnTo>
                      <a:pt x="3697" y="399"/>
                    </a:lnTo>
                    <a:lnTo>
                      <a:pt x="3750" y="244"/>
                    </a:lnTo>
                    <a:lnTo>
                      <a:pt x="3802" y="342"/>
                    </a:lnTo>
                    <a:lnTo>
                      <a:pt x="3855" y="198"/>
                    </a:lnTo>
                    <a:lnTo>
                      <a:pt x="3908" y="188"/>
                    </a:lnTo>
                    <a:lnTo>
                      <a:pt x="3961" y="104"/>
                    </a:lnTo>
                    <a:lnTo>
                      <a:pt x="4014" y="160"/>
                    </a:lnTo>
                  </a:path>
                </a:pathLst>
              </a:custGeom>
              <a:noFill/>
              <a:ln w="9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2" name="Freeform 30"/>
              <p:cNvSpPr>
                <a:spLocks/>
              </p:cNvSpPr>
              <p:nvPr/>
            </p:nvSpPr>
            <p:spPr bwMode="auto">
              <a:xfrm>
                <a:off x="662" y="3667"/>
                <a:ext cx="4460" cy="103"/>
              </a:xfrm>
              <a:custGeom>
                <a:avLst/>
                <a:gdLst/>
                <a:ahLst/>
                <a:cxnLst>
                  <a:cxn ang="0">
                    <a:pos x="53" y="43"/>
                  </a:cxn>
                  <a:cxn ang="0">
                    <a:pos x="158" y="50"/>
                  </a:cxn>
                  <a:cxn ang="0">
                    <a:pos x="264" y="57"/>
                  </a:cxn>
                  <a:cxn ang="0">
                    <a:pos x="370" y="41"/>
                  </a:cxn>
                  <a:cxn ang="0">
                    <a:pos x="475" y="63"/>
                  </a:cxn>
                  <a:cxn ang="0">
                    <a:pos x="581" y="49"/>
                  </a:cxn>
                  <a:cxn ang="0">
                    <a:pos x="686" y="85"/>
                  </a:cxn>
                  <a:cxn ang="0">
                    <a:pos x="792" y="50"/>
                  </a:cxn>
                  <a:cxn ang="0">
                    <a:pos x="898" y="45"/>
                  </a:cxn>
                  <a:cxn ang="0">
                    <a:pos x="1003" y="82"/>
                  </a:cxn>
                  <a:cxn ang="0">
                    <a:pos x="1109" y="66"/>
                  </a:cxn>
                  <a:cxn ang="0">
                    <a:pos x="1215" y="66"/>
                  </a:cxn>
                  <a:cxn ang="0">
                    <a:pos x="1320" y="35"/>
                  </a:cxn>
                  <a:cxn ang="0">
                    <a:pos x="1426" y="41"/>
                  </a:cxn>
                  <a:cxn ang="0">
                    <a:pos x="1531" y="20"/>
                  </a:cxn>
                  <a:cxn ang="0">
                    <a:pos x="1637" y="35"/>
                  </a:cxn>
                  <a:cxn ang="0">
                    <a:pos x="1743" y="70"/>
                  </a:cxn>
                  <a:cxn ang="0">
                    <a:pos x="1848" y="45"/>
                  </a:cxn>
                  <a:cxn ang="0">
                    <a:pos x="1954" y="53"/>
                  </a:cxn>
                  <a:cxn ang="0">
                    <a:pos x="2060" y="68"/>
                  </a:cxn>
                  <a:cxn ang="0">
                    <a:pos x="2165" y="60"/>
                  </a:cxn>
                  <a:cxn ang="0">
                    <a:pos x="2271" y="40"/>
                  </a:cxn>
                  <a:cxn ang="0">
                    <a:pos x="2376" y="58"/>
                  </a:cxn>
                  <a:cxn ang="0">
                    <a:pos x="2482" y="41"/>
                  </a:cxn>
                  <a:cxn ang="0">
                    <a:pos x="2588" y="33"/>
                  </a:cxn>
                  <a:cxn ang="0">
                    <a:pos x="2693" y="29"/>
                  </a:cxn>
                  <a:cxn ang="0">
                    <a:pos x="2799" y="47"/>
                  </a:cxn>
                  <a:cxn ang="0">
                    <a:pos x="2905" y="68"/>
                  </a:cxn>
                  <a:cxn ang="0">
                    <a:pos x="3010" y="55"/>
                  </a:cxn>
                  <a:cxn ang="0">
                    <a:pos x="3116" y="47"/>
                  </a:cxn>
                  <a:cxn ang="0">
                    <a:pos x="3221" y="9"/>
                  </a:cxn>
                  <a:cxn ang="0">
                    <a:pos x="3327" y="0"/>
                  </a:cxn>
                  <a:cxn ang="0">
                    <a:pos x="3433" y="25"/>
                  </a:cxn>
                  <a:cxn ang="0">
                    <a:pos x="3538" y="75"/>
                  </a:cxn>
                  <a:cxn ang="0">
                    <a:pos x="3644" y="85"/>
                  </a:cxn>
                  <a:cxn ang="0">
                    <a:pos x="3750" y="93"/>
                  </a:cxn>
                  <a:cxn ang="0">
                    <a:pos x="3855" y="76"/>
                  </a:cxn>
                  <a:cxn ang="0">
                    <a:pos x="3961" y="19"/>
                  </a:cxn>
                </a:cxnLst>
                <a:rect l="0" t="0" r="r" b="b"/>
                <a:pathLst>
                  <a:path w="4014" h="93">
                    <a:moveTo>
                      <a:pt x="0" y="23"/>
                    </a:moveTo>
                    <a:lnTo>
                      <a:pt x="53" y="43"/>
                    </a:lnTo>
                    <a:lnTo>
                      <a:pt x="105" y="27"/>
                    </a:lnTo>
                    <a:lnTo>
                      <a:pt x="158" y="50"/>
                    </a:lnTo>
                    <a:lnTo>
                      <a:pt x="211" y="45"/>
                    </a:lnTo>
                    <a:lnTo>
                      <a:pt x="264" y="57"/>
                    </a:lnTo>
                    <a:lnTo>
                      <a:pt x="317" y="25"/>
                    </a:lnTo>
                    <a:lnTo>
                      <a:pt x="370" y="41"/>
                    </a:lnTo>
                    <a:lnTo>
                      <a:pt x="422" y="43"/>
                    </a:lnTo>
                    <a:lnTo>
                      <a:pt x="475" y="63"/>
                    </a:lnTo>
                    <a:lnTo>
                      <a:pt x="528" y="82"/>
                    </a:lnTo>
                    <a:lnTo>
                      <a:pt x="581" y="49"/>
                    </a:lnTo>
                    <a:lnTo>
                      <a:pt x="634" y="71"/>
                    </a:lnTo>
                    <a:lnTo>
                      <a:pt x="686" y="85"/>
                    </a:lnTo>
                    <a:lnTo>
                      <a:pt x="739" y="73"/>
                    </a:lnTo>
                    <a:lnTo>
                      <a:pt x="792" y="50"/>
                    </a:lnTo>
                    <a:lnTo>
                      <a:pt x="845" y="45"/>
                    </a:lnTo>
                    <a:lnTo>
                      <a:pt x="898" y="45"/>
                    </a:lnTo>
                    <a:lnTo>
                      <a:pt x="950" y="62"/>
                    </a:lnTo>
                    <a:lnTo>
                      <a:pt x="1003" y="82"/>
                    </a:lnTo>
                    <a:lnTo>
                      <a:pt x="1056" y="83"/>
                    </a:lnTo>
                    <a:lnTo>
                      <a:pt x="1109" y="66"/>
                    </a:lnTo>
                    <a:lnTo>
                      <a:pt x="1162" y="62"/>
                    </a:lnTo>
                    <a:lnTo>
                      <a:pt x="1215" y="66"/>
                    </a:lnTo>
                    <a:lnTo>
                      <a:pt x="1267" y="39"/>
                    </a:lnTo>
                    <a:lnTo>
                      <a:pt x="1320" y="35"/>
                    </a:lnTo>
                    <a:lnTo>
                      <a:pt x="1373" y="52"/>
                    </a:lnTo>
                    <a:lnTo>
                      <a:pt x="1426" y="41"/>
                    </a:lnTo>
                    <a:lnTo>
                      <a:pt x="1479" y="31"/>
                    </a:lnTo>
                    <a:lnTo>
                      <a:pt x="1531" y="20"/>
                    </a:lnTo>
                    <a:lnTo>
                      <a:pt x="1584" y="34"/>
                    </a:lnTo>
                    <a:lnTo>
                      <a:pt x="1637" y="35"/>
                    </a:lnTo>
                    <a:lnTo>
                      <a:pt x="1690" y="47"/>
                    </a:lnTo>
                    <a:lnTo>
                      <a:pt x="1743" y="70"/>
                    </a:lnTo>
                    <a:lnTo>
                      <a:pt x="1795" y="48"/>
                    </a:lnTo>
                    <a:lnTo>
                      <a:pt x="1848" y="45"/>
                    </a:lnTo>
                    <a:lnTo>
                      <a:pt x="1901" y="41"/>
                    </a:lnTo>
                    <a:lnTo>
                      <a:pt x="1954" y="53"/>
                    </a:lnTo>
                    <a:lnTo>
                      <a:pt x="2007" y="62"/>
                    </a:lnTo>
                    <a:lnTo>
                      <a:pt x="2060" y="68"/>
                    </a:lnTo>
                    <a:lnTo>
                      <a:pt x="2112" y="80"/>
                    </a:lnTo>
                    <a:lnTo>
                      <a:pt x="2165" y="60"/>
                    </a:lnTo>
                    <a:lnTo>
                      <a:pt x="2218" y="67"/>
                    </a:lnTo>
                    <a:lnTo>
                      <a:pt x="2271" y="40"/>
                    </a:lnTo>
                    <a:lnTo>
                      <a:pt x="2324" y="34"/>
                    </a:lnTo>
                    <a:lnTo>
                      <a:pt x="2376" y="58"/>
                    </a:lnTo>
                    <a:lnTo>
                      <a:pt x="2429" y="36"/>
                    </a:lnTo>
                    <a:lnTo>
                      <a:pt x="2482" y="41"/>
                    </a:lnTo>
                    <a:lnTo>
                      <a:pt x="2535" y="57"/>
                    </a:lnTo>
                    <a:lnTo>
                      <a:pt x="2588" y="33"/>
                    </a:lnTo>
                    <a:lnTo>
                      <a:pt x="2640" y="4"/>
                    </a:lnTo>
                    <a:lnTo>
                      <a:pt x="2693" y="29"/>
                    </a:lnTo>
                    <a:lnTo>
                      <a:pt x="2746" y="46"/>
                    </a:lnTo>
                    <a:lnTo>
                      <a:pt x="2799" y="47"/>
                    </a:lnTo>
                    <a:lnTo>
                      <a:pt x="2852" y="26"/>
                    </a:lnTo>
                    <a:lnTo>
                      <a:pt x="2905" y="68"/>
                    </a:lnTo>
                    <a:lnTo>
                      <a:pt x="2957" y="77"/>
                    </a:lnTo>
                    <a:lnTo>
                      <a:pt x="3010" y="55"/>
                    </a:lnTo>
                    <a:lnTo>
                      <a:pt x="3063" y="55"/>
                    </a:lnTo>
                    <a:lnTo>
                      <a:pt x="3116" y="47"/>
                    </a:lnTo>
                    <a:lnTo>
                      <a:pt x="3169" y="70"/>
                    </a:lnTo>
                    <a:lnTo>
                      <a:pt x="3221" y="9"/>
                    </a:lnTo>
                    <a:lnTo>
                      <a:pt x="3274" y="1"/>
                    </a:lnTo>
                    <a:lnTo>
                      <a:pt x="3327" y="0"/>
                    </a:lnTo>
                    <a:lnTo>
                      <a:pt x="3380" y="36"/>
                    </a:lnTo>
                    <a:lnTo>
                      <a:pt x="3433" y="25"/>
                    </a:lnTo>
                    <a:lnTo>
                      <a:pt x="3485" y="63"/>
                    </a:lnTo>
                    <a:lnTo>
                      <a:pt x="3538" y="75"/>
                    </a:lnTo>
                    <a:lnTo>
                      <a:pt x="3591" y="73"/>
                    </a:lnTo>
                    <a:lnTo>
                      <a:pt x="3644" y="85"/>
                    </a:lnTo>
                    <a:lnTo>
                      <a:pt x="3697" y="70"/>
                    </a:lnTo>
                    <a:lnTo>
                      <a:pt x="3750" y="93"/>
                    </a:lnTo>
                    <a:lnTo>
                      <a:pt x="3802" y="58"/>
                    </a:lnTo>
                    <a:lnTo>
                      <a:pt x="3855" y="76"/>
                    </a:lnTo>
                    <a:lnTo>
                      <a:pt x="3908" y="50"/>
                    </a:lnTo>
                    <a:lnTo>
                      <a:pt x="3961" y="19"/>
                    </a:lnTo>
                    <a:lnTo>
                      <a:pt x="4014" y="22"/>
                    </a:lnTo>
                  </a:path>
                </a:pathLst>
              </a:custGeom>
              <a:noFill/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3" name="Freeform 31"/>
              <p:cNvSpPr>
                <a:spLocks/>
              </p:cNvSpPr>
              <p:nvPr/>
            </p:nvSpPr>
            <p:spPr bwMode="auto">
              <a:xfrm>
                <a:off x="662" y="1347"/>
                <a:ext cx="4460" cy="2225"/>
              </a:xfrm>
              <a:custGeom>
                <a:avLst/>
                <a:gdLst/>
                <a:ahLst/>
                <a:cxnLst>
                  <a:cxn ang="0">
                    <a:pos x="53" y="631"/>
                  </a:cxn>
                  <a:cxn ang="0">
                    <a:pos x="158" y="1233"/>
                  </a:cxn>
                  <a:cxn ang="0">
                    <a:pos x="264" y="1063"/>
                  </a:cxn>
                  <a:cxn ang="0">
                    <a:pos x="370" y="1052"/>
                  </a:cxn>
                  <a:cxn ang="0">
                    <a:pos x="475" y="1826"/>
                  </a:cxn>
                  <a:cxn ang="0">
                    <a:pos x="581" y="970"/>
                  </a:cxn>
                  <a:cxn ang="0">
                    <a:pos x="686" y="1254"/>
                  </a:cxn>
                  <a:cxn ang="0">
                    <a:pos x="792" y="1286"/>
                  </a:cxn>
                  <a:cxn ang="0">
                    <a:pos x="898" y="1563"/>
                  </a:cxn>
                  <a:cxn ang="0">
                    <a:pos x="1003" y="1770"/>
                  </a:cxn>
                  <a:cxn ang="0">
                    <a:pos x="1109" y="865"/>
                  </a:cxn>
                  <a:cxn ang="0">
                    <a:pos x="1215" y="1359"/>
                  </a:cxn>
                  <a:cxn ang="0">
                    <a:pos x="1320" y="1166"/>
                  </a:cxn>
                  <a:cxn ang="0">
                    <a:pos x="1426" y="1098"/>
                  </a:cxn>
                  <a:cxn ang="0">
                    <a:pos x="1531" y="678"/>
                  </a:cxn>
                  <a:cxn ang="0">
                    <a:pos x="1637" y="1146"/>
                  </a:cxn>
                  <a:cxn ang="0">
                    <a:pos x="1743" y="1355"/>
                  </a:cxn>
                  <a:cxn ang="0">
                    <a:pos x="1848" y="876"/>
                  </a:cxn>
                  <a:cxn ang="0">
                    <a:pos x="1954" y="1503"/>
                  </a:cxn>
                  <a:cxn ang="0">
                    <a:pos x="2060" y="1799"/>
                  </a:cxn>
                  <a:cxn ang="0">
                    <a:pos x="2165" y="1386"/>
                  </a:cxn>
                  <a:cxn ang="0">
                    <a:pos x="2271" y="888"/>
                  </a:cxn>
                  <a:cxn ang="0">
                    <a:pos x="2376" y="993"/>
                  </a:cxn>
                  <a:cxn ang="0">
                    <a:pos x="2482" y="1267"/>
                  </a:cxn>
                  <a:cxn ang="0">
                    <a:pos x="2588" y="374"/>
                  </a:cxn>
                  <a:cxn ang="0">
                    <a:pos x="2693" y="1177"/>
                  </a:cxn>
                  <a:cxn ang="0">
                    <a:pos x="2799" y="771"/>
                  </a:cxn>
                  <a:cxn ang="0">
                    <a:pos x="2905" y="2006"/>
                  </a:cxn>
                  <a:cxn ang="0">
                    <a:pos x="3010" y="1188"/>
                  </a:cxn>
                  <a:cxn ang="0">
                    <a:pos x="3116" y="1555"/>
                  </a:cxn>
                  <a:cxn ang="0">
                    <a:pos x="3221" y="596"/>
                  </a:cxn>
                  <a:cxn ang="0">
                    <a:pos x="3327" y="1172"/>
                  </a:cxn>
                  <a:cxn ang="0">
                    <a:pos x="3433" y="1795"/>
                  </a:cxn>
                  <a:cxn ang="0">
                    <a:pos x="3538" y="1334"/>
                  </a:cxn>
                  <a:cxn ang="0">
                    <a:pos x="3644" y="1344"/>
                  </a:cxn>
                  <a:cxn ang="0">
                    <a:pos x="3750" y="876"/>
                  </a:cxn>
                  <a:cxn ang="0">
                    <a:pos x="3855" y="783"/>
                  </a:cxn>
                  <a:cxn ang="0">
                    <a:pos x="3961" y="397"/>
                  </a:cxn>
                </a:cxnLst>
                <a:rect l="0" t="0" r="r" b="b"/>
                <a:pathLst>
                  <a:path w="4014" h="2006">
                    <a:moveTo>
                      <a:pt x="0" y="736"/>
                    </a:moveTo>
                    <a:lnTo>
                      <a:pt x="53" y="631"/>
                    </a:lnTo>
                    <a:lnTo>
                      <a:pt x="105" y="1285"/>
                    </a:lnTo>
                    <a:lnTo>
                      <a:pt x="158" y="1233"/>
                    </a:lnTo>
                    <a:lnTo>
                      <a:pt x="211" y="1494"/>
                    </a:lnTo>
                    <a:lnTo>
                      <a:pt x="264" y="1063"/>
                    </a:lnTo>
                    <a:lnTo>
                      <a:pt x="317" y="993"/>
                    </a:lnTo>
                    <a:lnTo>
                      <a:pt x="370" y="1052"/>
                    </a:lnTo>
                    <a:lnTo>
                      <a:pt x="422" y="1480"/>
                    </a:lnTo>
                    <a:lnTo>
                      <a:pt x="475" y="1826"/>
                    </a:lnTo>
                    <a:lnTo>
                      <a:pt x="528" y="608"/>
                    </a:lnTo>
                    <a:lnTo>
                      <a:pt x="581" y="970"/>
                    </a:lnTo>
                    <a:lnTo>
                      <a:pt x="634" y="1889"/>
                    </a:lnTo>
                    <a:lnTo>
                      <a:pt x="686" y="1254"/>
                    </a:lnTo>
                    <a:lnTo>
                      <a:pt x="739" y="491"/>
                    </a:lnTo>
                    <a:lnTo>
                      <a:pt x="792" y="1286"/>
                    </a:lnTo>
                    <a:lnTo>
                      <a:pt x="845" y="1028"/>
                    </a:lnTo>
                    <a:lnTo>
                      <a:pt x="898" y="1563"/>
                    </a:lnTo>
                    <a:lnTo>
                      <a:pt x="950" y="1534"/>
                    </a:lnTo>
                    <a:lnTo>
                      <a:pt x="1003" y="1770"/>
                    </a:lnTo>
                    <a:lnTo>
                      <a:pt x="1056" y="1519"/>
                    </a:lnTo>
                    <a:lnTo>
                      <a:pt x="1109" y="865"/>
                    </a:lnTo>
                    <a:lnTo>
                      <a:pt x="1162" y="1506"/>
                    </a:lnTo>
                    <a:lnTo>
                      <a:pt x="1215" y="1359"/>
                    </a:lnTo>
                    <a:lnTo>
                      <a:pt x="1267" y="1063"/>
                    </a:lnTo>
                    <a:lnTo>
                      <a:pt x="1320" y="1166"/>
                    </a:lnTo>
                    <a:lnTo>
                      <a:pt x="1373" y="888"/>
                    </a:lnTo>
                    <a:lnTo>
                      <a:pt x="1426" y="1098"/>
                    </a:lnTo>
                    <a:lnTo>
                      <a:pt x="1479" y="619"/>
                    </a:lnTo>
                    <a:lnTo>
                      <a:pt x="1531" y="678"/>
                    </a:lnTo>
                    <a:lnTo>
                      <a:pt x="1584" y="1016"/>
                    </a:lnTo>
                    <a:lnTo>
                      <a:pt x="1637" y="1146"/>
                    </a:lnTo>
                    <a:lnTo>
                      <a:pt x="1690" y="1546"/>
                    </a:lnTo>
                    <a:lnTo>
                      <a:pt x="1743" y="1355"/>
                    </a:lnTo>
                    <a:lnTo>
                      <a:pt x="1795" y="830"/>
                    </a:lnTo>
                    <a:lnTo>
                      <a:pt x="1848" y="876"/>
                    </a:lnTo>
                    <a:lnTo>
                      <a:pt x="1901" y="841"/>
                    </a:lnTo>
                    <a:lnTo>
                      <a:pt x="1954" y="1503"/>
                    </a:lnTo>
                    <a:lnTo>
                      <a:pt x="2007" y="1342"/>
                    </a:lnTo>
                    <a:lnTo>
                      <a:pt x="2060" y="1799"/>
                    </a:lnTo>
                    <a:lnTo>
                      <a:pt x="2112" y="993"/>
                    </a:lnTo>
                    <a:lnTo>
                      <a:pt x="2165" y="1386"/>
                    </a:lnTo>
                    <a:lnTo>
                      <a:pt x="2218" y="1016"/>
                    </a:lnTo>
                    <a:lnTo>
                      <a:pt x="2271" y="888"/>
                    </a:lnTo>
                    <a:lnTo>
                      <a:pt x="2324" y="1325"/>
                    </a:lnTo>
                    <a:lnTo>
                      <a:pt x="2376" y="993"/>
                    </a:lnTo>
                    <a:lnTo>
                      <a:pt x="2429" y="1210"/>
                    </a:lnTo>
                    <a:lnTo>
                      <a:pt x="2482" y="1267"/>
                    </a:lnTo>
                    <a:lnTo>
                      <a:pt x="2535" y="946"/>
                    </a:lnTo>
                    <a:lnTo>
                      <a:pt x="2588" y="374"/>
                    </a:lnTo>
                    <a:lnTo>
                      <a:pt x="2640" y="678"/>
                    </a:lnTo>
                    <a:lnTo>
                      <a:pt x="2693" y="1177"/>
                    </a:lnTo>
                    <a:lnTo>
                      <a:pt x="2746" y="783"/>
                    </a:lnTo>
                    <a:lnTo>
                      <a:pt x="2799" y="771"/>
                    </a:lnTo>
                    <a:lnTo>
                      <a:pt x="2852" y="1172"/>
                    </a:lnTo>
                    <a:lnTo>
                      <a:pt x="2905" y="2006"/>
                    </a:lnTo>
                    <a:lnTo>
                      <a:pt x="2957" y="1028"/>
                    </a:lnTo>
                    <a:lnTo>
                      <a:pt x="3010" y="1188"/>
                    </a:lnTo>
                    <a:lnTo>
                      <a:pt x="3063" y="1185"/>
                    </a:lnTo>
                    <a:lnTo>
                      <a:pt x="3116" y="1555"/>
                    </a:lnTo>
                    <a:lnTo>
                      <a:pt x="3169" y="724"/>
                    </a:lnTo>
                    <a:lnTo>
                      <a:pt x="3221" y="596"/>
                    </a:lnTo>
                    <a:lnTo>
                      <a:pt x="3274" y="93"/>
                    </a:lnTo>
                    <a:lnTo>
                      <a:pt x="3327" y="1172"/>
                    </a:lnTo>
                    <a:lnTo>
                      <a:pt x="3380" y="0"/>
                    </a:lnTo>
                    <a:lnTo>
                      <a:pt x="3433" y="1795"/>
                    </a:lnTo>
                    <a:lnTo>
                      <a:pt x="3485" y="1571"/>
                    </a:lnTo>
                    <a:lnTo>
                      <a:pt x="3538" y="1334"/>
                    </a:lnTo>
                    <a:lnTo>
                      <a:pt x="3591" y="1847"/>
                    </a:lnTo>
                    <a:lnTo>
                      <a:pt x="3644" y="1344"/>
                    </a:lnTo>
                    <a:lnTo>
                      <a:pt x="3697" y="1907"/>
                    </a:lnTo>
                    <a:lnTo>
                      <a:pt x="3750" y="876"/>
                    </a:lnTo>
                    <a:lnTo>
                      <a:pt x="3802" y="1506"/>
                    </a:lnTo>
                    <a:lnTo>
                      <a:pt x="3855" y="783"/>
                    </a:lnTo>
                    <a:lnTo>
                      <a:pt x="3908" y="678"/>
                    </a:lnTo>
                    <a:lnTo>
                      <a:pt x="3961" y="397"/>
                    </a:lnTo>
                    <a:lnTo>
                      <a:pt x="4014" y="1075"/>
                    </a:lnTo>
                  </a:path>
                </a:pathLst>
              </a:cu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4" name="Rectangle 32"/>
              <p:cNvSpPr>
                <a:spLocks noChangeArrowheads="1"/>
              </p:cNvSpPr>
              <p:nvPr/>
            </p:nvSpPr>
            <p:spPr bwMode="auto">
              <a:xfrm>
                <a:off x="638" y="3395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5" name="Rectangle 33"/>
              <p:cNvSpPr>
                <a:spLocks noChangeArrowheads="1"/>
              </p:cNvSpPr>
              <p:nvPr/>
            </p:nvSpPr>
            <p:spPr bwMode="auto">
              <a:xfrm>
                <a:off x="697" y="3414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6" name="Rectangle 34"/>
              <p:cNvSpPr>
                <a:spLocks noChangeArrowheads="1"/>
              </p:cNvSpPr>
              <p:nvPr/>
            </p:nvSpPr>
            <p:spPr bwMode="auto">
              <a:xfrm>
                <a:off x="755" y="3517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7" name="Rectangle 35"/>
              <p:cNvSpPr>
                <a:spLocks noChangeArrowheads="1"/>
              </p:cNvSpPr>
              <p:nvPr/>
            </p:nvSpPr>
            <p:spPr bwMode="auto">
              <a:xfrm>
                <a:off x="814" y="3518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8" name="Rectangle 36"/>
              <p:cNvSpPr>
                <a:spLocks noChangeArrowheads="1"/>
              </p:cNvSpPr>
              <p:nvPr/>
            </p:nvSpPr>
            <p:spPr bwMode="auto">
              <a:xfrm>
                <a:off x="873" y="3582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49" name="Rectangle 37"/>
              <p:cNvSpPr>
                <a:spLocks noChangeArrowheads="1"/>
              </p:cNvSpPr>
              <p:nvPr/>
            </p:nvSpPr>
            <p:spPr bwMode="auto">
              <a:xfrm>
                <a:off x="932" y="3490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0" name="Rectangle 38"/>
              <p:cNvSpPr>
                <a:spLocks noChangeArrowheads="1"/>
              </p:cNvSpPr>
              <p:nvPr/>
            </p:nvSpPr>
            <p:spPr bwMode="auto">
              <a:xfrm>
                <a:off x="991" y="3468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1" name="Rectangle 39"/>
              <p:cNvSpPr>
                <a:spLocks noChangeArrowheads="1"/>
              </p:cNvSpPr>
              <p:nvPr/>
            </p:nvSpPr>
            <p:spPr bwMode="auto">
              <a:xfrm>
                <a:off x="1050" y="3500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2" name="Rectangle 40"/>
              <p:cNvSpPr>
                <a:spLocks noChangeArrowheads="1"/>
              </p:cNvSpPr>
              <p:nvPr/>
            </p:nvSpPr>
            <p:spPr bwMode="auto">
              <a:xfrm>
                <a:off x="1107" y="3564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3" name="Rectangle 41"/>
              <p:cNvSpPr>
                <a:spLocks noChangeArrowheads="1"/>
              </p:cNvSpPr>
              <p:nvPr/>
            </p:nvSpPr>
            <p:spPr bwMode="auto">
              <a:xfrm>
                <a:off x="1166" y="3658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4" name="Rectangle 42"/>
              <p:cNvSpPr>
                <a:spLocks noChangeArrowheads="1"/>
              </p:cNvSpPr>
              <p:nvPr/>
            </p:nvSpPr>
            <p:spPr bwMode="auto">
              <a:xfrm>
                <a:off x="1225" y="3441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5" name="Rectangle 43"/>
              <p:cNvSpPr>
                <a:spLocks noChangeArrowheads="1"/>
              </p:cNvSpPr>
              <p:nvPr/>
            </p:nvSpPr>
            <p:spPr bwMode="auto">
              <a:xfrm>
                <a:off x="1284" y="3518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6" name="Rectangle 44"/>
              <p:cNvSpPr>
                <a:spLocks noChangeArrowheads="1"/>
              </p:cNvSpPr>
              <p:nvPr/>
            </p:nvSpPr>
            <p:spPr bwMode="auto">
              <a:xfrm>
                <a:off x="1343" y="3662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7" name="Rectangle 45"/>
              <p:cNvSpPr>
                <a:spLocks noChangeArrowheads="1"/>
              </p:cNvSpPr>
              <p:nvPr/>
            </p:nvSpPr>
            <p:spPr bwMode="auto">
              <a:xfrm>
                <a:off x="1401" y="3572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8" name="Rectangle 46"/>
              <p:cNvSpPr>
                <a:spLocks noChangeArrowheads="1"/>
              </p:cNvSpPr>
              <p:nvPr/>
            </p:nvSpPr>
            <p:spPr bwMode="auto">
              <a:xfrm>
                <a:off x="1460" y="3406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59" name="Rectangle 47"/>
              <p:cNvSpPr>
                <a:spLocks noChangeArrowheads="1"/>
              </p:cNvSpPr>
              <p:nvPr/>
            </p:nvSpPr>
            <p:spPr bwMode="auto">
              <a:xfrm>
                <a:off x="1518" y="352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0" name="Rectangle 48"/>
              <p:cNvSpPr>
                <a:spLocks noChangeArrowheads="1"/>
              </p:cNvSpPr>
              <p:nvPr/>
            </p:nvSpPr>
            <p:spPr bwMode="auto">
              <a:xfrm>
                <a:off x="1577" y="3484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1" name="Rectangle 49"/>
              <p:cNvSpPr>
                <a:spLocks noChangeArrowheads="1"/>
              </p:cNvSpPr>
              <p:nvPr/>
            </p:nvSpPr>
            <p:spPr bwMode="auto">
              <a:xfrm>
                <a:off x="1636" y="3580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2" name="Rectangle 50"/>
              <p:cNvSpPr>
                <a:spLocks noChangeArrowheads="1"/>
              </p:cNvSpPr>
              <p:nvPr/>
            </p:nvSpPr>
            <p:spPr bwMode="auto">
              <a:xfrm>
                <a:off x="1694" y="3623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3" name="Rectangle 51"/>
              <p:cNvSpPr>
                <a:spLocks noChangeArrowheads="1"/>
              </p:cNvSpPr>
              <p:nvPr/>
            </p:nvSpPr>
            <p:spPr bwMode="auto">
              <a:xfrm>
                <a:off x="1753" y="3651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4" name="Rectangle 52"/>
              <p:cNvSpPr>
                <a:spLocks noChangeArrowheads="1"/>
              </p:cNvSpPr>
              <p:nvPr/>
            </p:nvSpPr>
            <p:spPr bwMode="auto">
              <a:xfrm>
                <a:off x="1812" y="3610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5" name="Rectangle 53"/>
              <p:cNvSpPr>
                <a:spLocks noChangeArrowheads="1"/>
              </p:cNvSpPr>
              <p:nvPr/>
            </p:nvSpPr>
            <p:spPr bwMode="auto">
              <a:xfrm>
                <a:off x="1871" y="3450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6" name="Rectangle 54"/>
              <p:cNvSpPr>
                <a:spLocks noChangeArrowheads="1"/>
              </p:cNvSpPr>
              <p:nvPr/>
            </p:nvSpPr>
            <p:spPr bwMode="auto">
              <a:xfrm>
                <a:off x="1930" y="3574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7" name="Rectangle 55"/>
              <p:cNvSpPr>
                <a:spLocks noChangeArrowheads="1"/>
              </p:cNvSpPr>
              <p:nvPr/>
            </p:nvSpPr>
            <p:spPr bwMode="auto">
              <a:xfrm>
                <a:off x="1989" y="3540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8" name="Rectangle 56"/>
              <p:cNvSpPr>
                <a:spLocks noChangeArrowheads="1"/>
              </p:cNvSpPr>
              <p:nvPr/>
            </p:nvSpPr>
            <p:spPr bwMode="auto">
              <a:xfrm>
                <a:off x="2046" y="3437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69" name="Rectangle 57"/>
              <p:cNvSpPr>
                <a:spLocks noChangeArrowheads="1"/>
              </p:cNvSpPr>
              <p:nvPr/>
            </p:nvSpPr>
            <p:spPr bwMode="auto">
              <a:xfrm>
                <a:off x="2105" y="3511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0" name="Rectangle 58"/>
              <p:cNvSpPr>
                <a:spLocks noChangeArrowheads="1"/>
              </p:cNvSpPr>
              <p:nvPr/>
            </p:nvSpPr>
            <p:spPr bwMode="auto">
              <a:xfrm>
                <a:off x="2164" y="3478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1" name="Rectangle 59"/>
              <p:cNvSpPr>
                <a:spLocks noChangeArrowheads="1"/>
              </p:cNvSpPr>
              <p:nvPr/>
            </p:nvSpPr>
            <p:spPr bwMode="auto">
              <a:xfrm>
                <a:off x="2223" y="3497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2" name="Rectangle 60"/>
              <p:cNvSpPr>
                <a:spLocks noChangeArrowheads="1"/>
              </p:cNvSpPr>
              <p:nvPr/>
            </p:nvSpPr>
            <p:spPr bwMode="auto">
              <a:xfrm>
                <a:off x="2282" y="3355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3" name="Rectangle 61"/>
              <p:cNvSpPr>
                <a:spLocks noChangeArrowheads="1"/>
              </p:cNvSpPr>
              <p:nvPr/>
            </p:nvSpPr>
            <p:spPr bwMode="auto">
              <a:xfrm>
                <a:off x="2340" y="3400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4" name="Rectangle 62"/>
              <p:cNvSpPr>
                <a:spLocks noChangeArrowheads="1"/>
              </p:cNvSpPr>
              <p:nvPr/>
            </p:nvSpPr>
            <p:spPr bwMode="auto">
              <a:xfrm>
                <a:off x="2399" y="3431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5" name="Rectangle 63"/>
              <p:cNvSpPr>
                <a:spLocks noChangeArrowheads="1"/>
              </p:cNvSpPr>
              <p:nvPr/>
            </p:nvSpPr>
            <p:spPr bwMode="auto">
              <a:xfrm>
                <a:off x="2457" y="3520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6" name="Rectangle 64"/>
              <p:cNvSpPr>
                <a:spLocks noChangeArrowheads="1"/>
              </p:cNvSpPr>
              <p:nvPr/>
            </p:nvSpPr>
            <p:spPr bwMode="auto">
              <a:xfrm>
                <a:off x="2516" y="3592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7" name="Rectangle 65"/>
              <p:cNvSpPr>
                <a:spLocks noChangeArrowheads="1"/>
              </p:cNvSpPr>
              <p:nvPr/>
            </p:nvSpPr>
            <p:spPr bwMode="auto">
              <a:xfrm>
                <a:off x="2575" y="3587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8" name="Rectangle 66"/>
              <p:cNvSpPr>
                <a:spLocks noChangeArrowheads="1"/>
              </p:cNvSpPr>
              <p:nvPr/>
            </p:nvSpPr>
            <p:spPr bwMode="auto">
              <a:xfrm>
                <a:off x="2633" y="3468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79" name="Rectangle 67"/>
              <p:cNvSpPr>
                <a:spLocks noChangeArrowheads="1"/>
              </p:cNvSpPr>
              <p:nvPr/>
            </p:nvSpPr>
            <p:spPr bwMode="auto">
              <a:xfrm>
                <a:off x="2692" y="3492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0" name="Rectangle 68"/>
              <p:cNvSpPr>
                <a:spLocks noChangeArrowheads="1"/>
              </p:cNvSpPr>
              <p:nvPr/>
            </p:nvSpPr>
            <p:spPr bwMode="auto">
              <a:xfrm>
                <a:off x="2751" y="3495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1" name="Rectangle 69"/>
              <p:cNvSpPr>
                <a:spLocks noChangeArrowheads="1"/>
              </p:cNvSpPr>
              <p:nvPr/>
            </p:nvSpPr>
            <p:spPr bwMode="auto">
              <a:xfrm>
                <a:off x="2810" y="3568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2" name="Rectangle 70"/>
              <p:cNvSpPr>
                <a:spLocks noChangeArrowheads="1"/>
              </p:cNvSpPr>
              <p:nvPr/>
            </p:nvSpPr>
            <p:spPr bwMode="auto">
              <a:xfrm>
                <a:off x="2869" y="3576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3" name="Rectangle 71"/>
              <p:cNvSpPr>
                <a:spLocks noChangeArrowheads="1"/>
              </p:cNvSpPr>
              <p:nvPr/>
            </p:nvSpPr>
            <p:spPr bwMode="auto">
              <a:xfrm>
                <a:off x="2928" y="3654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4" name="Rectangle 72"/>
              <p:cNvSpPr>
                <a:spLocks noChangeArrowheads="1"/>
              </p:cNvSpPr>
              <p:nvPr/>
            </p:nvSpPr>
            <p:spPr bwMode="auto">
              <a:xfrm>
                <a:off x="2985" y="351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5" name="Rectangle 73"/>
              <p:cNvSpPr>
                <a:spLocks noChangeArrowheads="1"/>
              </p:cNvSpPr>
              <p:nvPr/>
            </p:nvSpPr>
            <p:spPr bwMode="auto">
              <a:xfrm>
                <a:off x="3044" y="3563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6" name="Rectangle 74"/>
              <p:cNvSpPr>
                <a:spLocks noChangeArrowheads="1"/>
              </p:cNvSpPr>
              <p:nvPr/>
            </p:nvSpPr>
            <p:spPr bwMode="auto">
              <a:xfrm>
                <a:off x="3103" y="3541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7" name="Rectangle 75"/>
              <p:cNvSpPr>
                <a:spLocks noChangeArrowheads="1"/>
              </p:cNvSpPr>
              <p:nvPr/>
            </p:nvSpPr>
            <p:spPr bwMode="auto">
              <a:xfrm>
                <a:off x="3162" y="3413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8" name="Rectangle 76"/>
              <p:cNvSpPr>
                <a:spLocks noChangeArrowheads="1"/>
              </p:cNvSpPr>
              <p:nvPr/>
            </p:nvSpPr>
            <p:spPr bwMode="auto">
              <a:xfrm>
                <a:off x="3221" y="3550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89" name="Rectangle 77"/>
              <p:cNvSpPr>
                <a:spLocks noChangeArrowheads="1"/>
              </p:cNvSpPr>
              <p:nvPr/>
            </p:nvSpPr>
            <p:spPr bwMode="auto">
              <a:xfrm>
                <a:off x="3279" y="3485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0" name="Rectangle 78"/>
              <p:cNvSpPr>
                <a:spLocks noChangeArrowheads="1"/>
              </p:cNvSpPr>
              <p:nvPr/>
            </p:nvSpPr>
            <p:spPr bwMode="auto">
              <a:xfrm>
                <a:off x="3338" y="3518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1" name="Rectangle 79"/>
              <p:cNvSpPr>
                <a:spLocks noChangeArrowheads="1"/>
              </p:cNvSpPr>
              <p:nvPr/>
            </p:nvSpPr>
            <p:spPr bwMode="auto">
              <a:xfrm>
                <a:off x="3396" y="3502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2" name="Rectangle 80"/>
              <p:cNvSpPr>
                <a:spLocks noChangeArrowheads="1"/>
              </p:cNvSpPr>
              <p:nvPr/>
            </p:nvSpPr>
            <p:spPr bwMode="auto">
              <a:xfrm>
                <a:off x="3455" y="3507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3" name="Rectangle 81"/>
              <p:cNvSpPr>
                <a:spLocks noChangeArrowheads="1"/>
              </p:cNvSpPr>
              <p:nvPr/>
            </p:nvSpPr>
            <p:spPr bwMode="auto">
              <a:xfrm>
                <a:off x="3514" y="3297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4" name="Rectangle 82"/>
              <p:cNvSpPr>
                <a:spLocks noChangeArrowheads="1"/>
              </p:cNvSpPr>
              <p:nvPr/>
            </p:nvSpPr>
            <p:spPr bwMode="auto">
              <a:xfrm>
                <a:off x="3572" y="3334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5" name="Rectangle 83"/>
              <p:cNvSpPr>
                <a:spLocks noChangeArrowheads="1"/>
              </p:cNvSpPr>
              <p:nvPr/>
            </p:nvSpPr>
            <p:spPr bwMode="auto">
              <a:xfrm>
                <a:off x="3631" y="3526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6" name="Rectangle 84"/>
              <p:cNvSpPr>
                <a:spLocks noChangeArrowheads="1"/>
              </p:cNvSpPr>
              <p:nvPr/>
            </p:nvSpPr>
            <p:spPr bwMode="auto">
              <a:xfrm>
                <a:off x="3690" y="3420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7" name="Rectangle 85"/>
              <p:cNvSpPr>
                <a:spLocks noChangeArrowheads="1"/>
              </p:cNvSpPr>
              <p:nvPr/>
            </p:nvSpPr>
            <p:spPr bwMode="auto">
              <a:xfrm>
                <a:off x="3749" y="3432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8" name="Rectangle 86"/>
              <p:cNvSpPr>
                <a:spLocks noChangeArrowheads="1"/>
              </p:cNvSpPr>
              <p:nvPr/>
            </p:nvSpPr>
            <p:spPr bwMode="auto">
              <a:xfrm>
                <a:off x="3808" y="3482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799" name="Rectangle 87"/>
              <p:cNvSpPr>
                <a:spLocks noChangeArrowheads="1"/>
              </p:cNvSpPr>
              <p:nvPr/>
            </p:nvSpPr>
            <p:spPr bwMode="auto">
              <a:xfrm>
                <a:off x="3866" y="3668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0" name="Rectangle 88"/>
              <p:cNvSpPr>
                <a:spLocks noChangeArrowheads="1"/>
              </p:cNvSpPr>
              <p:nvPr/>
            </p:nvSpPr>
            <p:spPr bwMode="auto">
              <a:xfrm>
                <a:off x="3924" y="3474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1" name="Rectangle 89"/>
              <p:cNvSpPr>
                <a:spLocks noChangeArrowheads="1"/>
              </p:cNvSpPr>
              <p:nvPr/>
            </p:nvSpPr>
            <p:spPr bwMode="auto">
              <a:xfrm>
                <a:off x="3983" y="354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2" name="Rectangle 90"/>
              <p:cNvSpPr>
                <a:spLocks noChangeArrowheads="1"/>
              </p:cNvSpPr>
              <p:nvPr/>
            </p:nvSpPr>
            <p:spPr bwMode="auto">
              <a:xfrm>
                <a:off x="4042" y="346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3" name="Rectangle 91"/>
              <p:cNvSpPr>
                <a:spLocks noChangeArrowheads="1"/>
              </p:cNvSpPr>
              <p:nvPr/>
            </p:nvSpPr>
            <p:spPr bwMode="auto">
              <a:xfrm>
                <a:off x="4101" y="359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4" name="Rectangle 92"/>
              <p:cNvSpPr>
                <a:spLocks noChangeArrowheads="1"/>
              </p:cNvSpPr>
              <p:nvPr/>
            </p:nvSpPr>
            <p:spPr bwMode="auto">
              <a:xfrm>
                <a:off x="4160" y="3381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5" name="Rectangle 93"/>
              <p:cNvSpPr>
                <a:spLocks noChangeArrowheads="1"/>
              </p:cNvSpPr>
              <p:nvPr/>
            </p:nvSpPr>
            <p:spPr bwMode="auto">
              <a:xfrm>
                <a:off x="4218" y="3352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6" name="Rectangle 94"/>
              <p:cNvSpPr>
                <a:spLocks noChangeArrowheads="1"/>
              </p:cNvSpPr>
              <p:nvPr/>
            </p:nvSpPr>
            <p:spPr bwMode="auto">
              <a:xfrm>
                <a:off x="4277" y="3253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7" name="Rectangle 95"/>
              <p:cNvSpPr>
                <a:spLocks noChangeArrowheads="1"/>
              </p:cNvSpPr>
              <p:nvPr/>
            </p:nvSpPr>
            <p:spPr bwMode="auto">
              <a:xfrm>
                <a:off x="4335" y="343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8" name="Rectangle 96"/>
              <p:cNvSpPr>
                <a:spLocks noChangeArrowheads="1"/>
              </p:cNvSpPr>
              <p:nvPr/>
            </p:nvSpPr>
            <p:spPr bwMode="auto">
              <a:xfrm>
                <a:off x="4394" y="3229"/>
                <a:ext cx="46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09" name="Rectangle 97"/>
              <p:cNvSpPr>
                <a:spLocks noChangeArrowheads="1"/>
              </p:cNvSpPr>
              <p:nvPr/>
            </p:nvSpPr>
            <p:spPr bwMode="auto">
              <a:xfrm>
                <a:off x="4453" y="357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0" name="Rectangle 98"/>
              <p:cNvSpPr>
                <a:spLocks noChangeArrowheads="1"/>
              </p:cNvSpPr>
              <p:nvPr/>
            </p:nvSpPr>
            <p:spPr bwMode="auto">
              <a:xfrm>
                <a:off x="4511" y="361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1" name="Rectangle 99"/>
              <p:cNvSpPr>
                <a:spLocks noChangeArrowheads="1"/>
              </p:cNvSpPr>
              <p:nvPr/>
            </p:nvSpPr>
            <p:spPr bwMode="auto">
              <a:xfrm>
                <a:off x="4570" y="3540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2" name="Rectangle 100"/>
              <p:cNvSpPr>
                <a:spLocks noChangeArrowheads="1"/>
              </p:cNvSpPr>
              <p:nvPr/>
            </p:nvSpPr>
            <p:spPr bwMode="auto">
              <a:xfrm>
                <a:off x="4629" y="3638"/>
                <a:ext cx="45" cy="46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3" name="Rectangle 101"/>
              <p:cNvSpPr>
                <a:spLocks noChangeArrowheads="1"/>
              </p:cNvSpPr>
              <p:nvPr/>
            </p:nvSpPr>
            <p:spPr bwMode="auto">
              <a:xfrm>
                <a:off x="4688" y="3621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4" name="Rectangle 102"/>
              <p:cNvSpPr>
                <a:spLocks noChangeArrowheads="1"/>
              </p:cNvSpPr>
              <p:nvPr/>
            </p:nvSpPr>
            <p:spPr bwMode="auto">
              <a:xfrm>
                <a:off x="4747" y="3672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5" name="Rectangle 103"/>
              <p:cNvSpPr>
                <a:spLocks noChangeArrowheads="1"/>
              </p:cNvSpPr>
              <p:nvPr/>
            </p:nvSpPr>
            <p:spPr bwMode="auto">
              <a:xfrm>
                <a:off x="4805" y="3500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6" name="Rectangle 104"/>
              <p:cNvSpPr>
                <a:spLocks noChangeArrowheads="1"/>
              </p:cNvSpPr>
              <p:nvPr/>
            </p:nvSpPr>
            <p:spPr bwMode="auto">
              <a:xfrm>
                <a:off x="4863" y="360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7" name="Rectangle 105"/>
              <p:cNvSpPr>
                <a:spLocks noChangeArrowheads="1"/>
              </p:cNvSpPr>
              <p:nvPr/>
            </p:nvSpPr>
            <p:spPr bwMode="auto">
              <a:xfrm>
                <a:off x="4922" y="3449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8" name="Rectangle 106"/>
              <p:cNvSpPr>
                <a:spLocks noChangeArrowheads="1"/>
              </p:cNvSpPr>
              <p:nvPr/>
            </p:nvSpPr>
            <p:spPr bwMode="auto">
              <a:xfrm>
                <a:off x="4981" y="3438"/>
                <a:ext cx="46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19" name="Rectangle 107"/>
              <p:cNvSpPr>
                <a:spLocks noChangeArrowheads="1"/>
              </p:cNvSpPr>
              <p:nvPr/>
            </p:nvSpPr>
            <p:spPr bwMode="auto">
              <a:xfrm>
                <a:off x="5040" y="3345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0" name="Rectangle 108"/>
              <p:cNvSpPr>
                <a:spLocks noChangeArrowheads="1"/>
              </p:cNvSpPr>
              <p:nvPr/>
            </p:nvSpPr>
            <p:spPr bwMode="auto">
              <a:xfrm>
                <a:off x="5099" y="3407"/>
                <a:ext cx="45" cy="45"/>
              </a:xfrm>
              <a:prstGeom prst="rect">
                <a:avLst/>
              </a:prstGeom>
              <a:solidFill>
                <a:srgbClr val="FF00FF"/>
              </a:solidFill>
              <a:ln w="9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1" name="Freeform 109"/>
              <p:cNvSpPr>
                <a:spLocks/>
              </p:cNvSpPr>
              <p:nvPr/>
            </p:nvSpPr>
            <p:spPr bwMode="auto">
              <a:xfrm>
                <a:off x="638" y="3670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2" name="Freeform 110"/>
              <p:cNvSpPr>
                <a:spLocks/>
              </p:cNvSpPr>
              <p:nvPr/>
            </p:nvSpPr>
            <p:spPr bwMode="auto">
              <a:xfrm>
                <a:off x="697" y="3692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3" name="Freeform 111"/>
              <p:cNvSpPr>
                <a:spLocks/>
              </p:cNvSpPr>
              <p:nvPr/>
            </p:nvSpPr>
            <p:spPr bwMode="auto">
              <a:xfrm>
                <a:off x="755" y="3674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4" name="Freeform 112"/>
              <p:cNvSpPr>
                <a:spLocks/>
              </p:cNvSpPr>
              <p:nvPr/>
            </p:nvSpPr>
            <p:spPr bwMode="auto">
              <a:xfrm>
                <a:off x="814" y="3699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5" name="Freeform 113"/>
              <p:cNvSpPr>
                <a:spLocks/>
              </p:cNvSpPr>
              <p:nvPr/>
            </p:nvSpPr>
            <p:spPr bwMode="auto">
              <a:xfrm>
                <a:off x="873" y="3694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6" name="Freeform 114"/>
              <p:cNvSpPr>
                <a:spLocks/>
              </p:cNvSpPr>
              <p:nvPr/>
            </p:nvSpPr>
            <p:spPr bwMode="auto">
              <a:xfrm>
                <a:off x="932" y="3707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7" name="Freeform 115"/>
              <p:cNvSpPr>
                <a:spLocks/>
              </p:cNvSpPr>
              <p:nvPr/>
            </p:nvSpPr>
            <p:spPr bwMode="auto">
              <a:xfrm>
                <a:off x="991" y="3672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8" name="Freeform 116"/>
              <p:cNvSpPr>
                <a:spLocks/>
              </p:cNvSpPr>
              <p:nvPr/>
            </p:nvSpPr>
            <p:spPr bwMode="auto">
              <a:xfrm>
                <a:off x="1050" y="3690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29" name="Freeform 117"/>
              <p:cNvSpPr>
                <a:spLocks/>
              </p:cNvSpPr>
              <p:nvPr/>
            </p:nvSpPr>
            <p:spPr bwMode="auto">
              <a:xfrm>
                <a:off x="1107" y="3692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0" name="Freeform 118"/>
              <p:cNvSpPr>
                <a:spLocks/>
              </p:cNvSpPr>
              <p:nvPr/>
            </p:nvSpPr>
            <p:spPr bwMode="auto">
              <a:xfrm>
                <a:off x="1166" y="3714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1" name="Freeform 119"/>
              <p:cNvSpPr>
                <a:spLocks/>
              </p:cNvSpPr>
              <p:nvPr/>
            </p:nvSpPr>
            <p:spPr bwMode="auto">
              <a:xfrm>
                <a:off x="1225" y="3735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2" name="Freeform 120"/>
              <p:cNvSpPr>
                <a:spLocks/>
              </p:cNvSpPr>
              <p:nvPr/>
            </p:nvSpPr>
            <p:spPr bwMode="auto">
              <a:xfrm>
                <a:off x="1284" y="3698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3" name="Freeform 121"/>
              <p:cNvSpPr>
                <a:spLocks/>
              </p:cNvSpPr>
              <p:nvPr/>
            </p:nvSpPr>
            <p:spPr bwMode="auto">
              <a:xfrm>
                <a:off x="1343" y="3723"/>
                <a:ext cx="47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4" name="Freeform 122"/>
              <p:cNvSpPr>
                <a:spLocks/>
              </p:cNvSpPr>
              <p:nvPr/>
            </p:nvSpPr>
            <p:spPr bwMode="auto">
              <a:xfrm>
                <a:off x="1401" y="3738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5" name="Freeform 123"/>
              <p:cNvSpPr>
                <a:spLocks/>
              </p:cNvSpPr>
              <p:nvPr/>
            </p:nvSpPr>
            <p:spPr bwMode="auto">
              <a:xfrm>
                <a:off x="1460" y="3725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6" name="Freeform 124"/>
              <p:cNvSpPr>
                <a:spLocks/>
              </p:cNvSpPr>
              <p:nvPr/>
            </p:nvSpPr>
            <p:spPr bwMode="auto">
              <a:xfrm>
                <a:off x="1518" y="3699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7" name="Freeform 125"/>
              <p:cNvSpPr>
                <a:spLocks/>
              </p:cNvSpPr>
              <p:nvPr/>
            </p:nvSpPr>
            <p:spPr bwMode="auto">
              <a:xfrm>
                <a:off x="1577" y="3694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8" name="Freeform 126"/>
              <p:cNvSpPr>
                <a:spLocks/>
              </p:cNvSpPr>
              <p:nvPr/>
            </p:nvSpPr>
            <p:spPr bwMode="auto">
              <a:xfrm>
                <a:off x="1636" y="3694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39" name="Freeform 127"/>
              <p:cNvSpPr>
                <a:spLocks/>
              </p:cNvSpPr>
              <p:nvPr/>
            </p:nvSpPr>
            <p:spPr bwMode="auto">
              <a:xfrm>
                <a:off x="1694" y="3713"/>
                <a:ext cx="47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0" name="Freeform 128"/>
              <p:cNvSpPr>
                <a:spLocks/>
              </p:cNvSpPr>
              <p:nvPr/>
            </p:nvSpPr>
            <p:spPr bwMode="auto">
              <a:xfrm>
                <a:off x="1753" y="3735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1" name="Freeform 129"/>
              <p:cNvSpPr>
                <a:spLocks/>
              </p:cNvSpPr>
              <p:nvPr/>
            </p:nvSpPr>
            <p:spPr bwMode="auto">
              <a:xfrm>
                <a:off x="1812" y="3736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2" name="Freeform 130"/>
              <p:cNvSpPr>
                <a:spLocks/>
              </p:cNvSpPr>
              <p:nvPr/>
            </p:nvSpPr>
            <p:spPr bwMode="auto">
              <a:xfrm>
                <a:off x="1871" y="3717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3" name="Freeform 131"/>
              <p:cNvSpPr>
                <a:spLocks/>
              </p:cNvSpPr>
              <p:nvPr/>
            </p:nvSpPr>
            <p:spPr bwMode="auto">
              <a:xfrm>
                <a:off x="1930" y="3713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4" name="Freeform 132"/>
              <p:cNvSpPr>
                <a:spLocks/>
              </p:cNvSpPr>
              <p:nvPr/>
            </p:nvSpPr>
            <p:spPr bwMode="auto">
              <a:xfrm>
                <a:off x="1989" y="3717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5" name="Freeform 133"/>
              <p:cNvSpPr>
                <a:spLocks/>
              </p:cNvSpPr>
              <p:nvPr/>
            </p:nvSpPr>
            <p:spPr bwMode="auto">
              <a:xfrm>
                <a:off x="2046" y="3687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6" name="Freeform 134"/>
              <p:cNvSpPr>
                <a:spLocks/>
              </p:cNvSpPr>
              <p:nvPr/>
            </p:nvSpPr>
            <p:spPr bwMode="auto">
              <a:xfrm>
                <a:off x="2105" y="3683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7" name="Freeform 135"/>
              <p:cNvSpPr>
                <a:spLocks/>
              </p:cNvSpPr>
              <p:nvPr/>
            </p:nvSpPr>
            <p:spPr bwMode="auto">
              <a:xfrm>
                <a:off x="2164" y="3702"/>
                <a:ext cx="47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8" name="Freeform 136"/>
              <p:cNvSpPr>
                <a:spLocks/>
              </p:cNvSpPr>
              <p:nvPr/>
            </p:nvSpPr>
            <p:spPr bwMode="auto">
              <a:xfrm>
                <a:off x="2223" y="3690"/>
                <a:ext cx="47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49" name="Freeform 137"/>
              <p:cNvSpPr>
                <a:spLocks/>
              </p:cNvSpPr>
              <p:nvPr/>
            </p:nvSpPr>
            <p:spPr bwMode="auto">
              <a:xfrm>
                <a:off x="2282" y="3678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0" name="Freeform 138"/>
              <p:cNvSpPr>
                <a:spLocks/>
              </p:cNvSpPr>
              <p:nvPr/>
            </p:nvSpPr>
            <p:spPr bwMode="auto">
              <a:xfrm>
                <a:off x="2340" y="3666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1" name="Freeform 139"/>
              <p:cNvSpPr>
                <a:spLocks/>
              </p:cNvSpPr>
              <p:nvPr/>
            </p:nvSpPr>
            <p:spPr bwMode="auto">
              <a:xfrm>
                <a:off x="2399" y="3682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2" name="Freeform 140"/>
              <p:cNvSpPr>
                <a:spLocks/>
              </p:cNvSpPr>
              <p:nvPr/>
            </p:nvSpPr>
            <p:spPr bwMode="auto">
              <a:xfrm>
                <a:off x="2457" y="3683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3" name="Freeform 141"/>
              <p:cNvSpPr>
                <a:spLocks/>
              </p:cNvSpPr>
              <p:nvPr/>
            </p:nvSpPr>
            <p:spPr bwMode="auto">
              <a:xfrm>
                <a:off x="2516" y="3696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4" name="Freeform 142"/>
              <p:cNvSpPr>
                <a:spLocks/>
              </p:cNvSpPr>
              <p:nvPr/>
            </p:nvSpPr>
            <p:spPr bwMode="auto">
              <a:xfrm>
                <a:off x="2575" y="3722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5" name="Freeform 143"/>
              <p:cNvSpPr>
                <a:spLocks/>
              </p:cNvSpPr>
              <p:nvPr/>
            </p:nvSpPr>
            <p:spPr bwMode="auto">
              <a:xfrm>
                <a:off x="2633" y="3697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6" name="Freeform 144"/>
              <p:cNvSpPr>
                <a:spLocks/>
              </p:cNvSpPr>
              <p:nvPr/>
            </p:nvSpPr>
            <p:spPr bwMode="auto">
              <a:xfrm>
                <a:off x="2692" y="3694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7" name="Freeform 145"/>
              <p:cNvSpPr>
                <a:spLocks/>
              </p:cNvSpPr>
              <p:nvPr/>
            </p:nvSpPr>
            <p:spPr bwMode="auto">
              <a:xfrm>
                <a:off x="2751" y="3690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8" name="Freeform 146"/>
              <p:cNvSpPr>
                <a:spLocks/>
              </p:cNvSpPr>
              <p:nvPr/>
            </p:nvSpPr>
            <p:spPr bwMode="auto">
              <a:xfrm>
                <a:off x="2810" y="3703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59" name="Freeform 147"/>
              <p:cNvSpPr>
                <a:spLocks/>
              </p:cNvSpPr>
              <p:nvPr/>
            </p:nvSpPr>
            <p:spPr bwMode="auto">
              <a:xfrm>
                <a:off x="2869" y="3713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0" name="Freeform 148"/>
              <p:cNvSpPr>
                <a:spLocks/>
              </p:cNvSpPr>
              <p:nvPr/>
            </p:nvSpPr>
            <p:spPr bwMode="auto">
              <a:xfrm>
                <a:off x="2928" y="3719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1" name="Freeform 149"/>
              <p:cNvSpPr>
                <a:spLocks/>
              </p:cNvSpPr>
              <p:nvPr/>
            </p:nvSpPr>
            <p:spPr bwMode="auto">
              <a:xfrm>
                <a:off x="2985" y="3733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2" name="Freeform 150"/>
              <p:cNvSpPr>
                <a:spLocks/>
              </p:cNvSpPr>
              <p:nvPr/>
            </p:nvSpPr>
            <p:spPr bwMode="auto">
              <a:xfrm>
                <a:off x="3044" y="3711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3" name="Freeform 151"/>
              <p:cNvSpPr>
                <a:spLocks/>
              </p:cNvSpPr>
              <p:nvPr/>
            </p:nvSpPr>
            <p:spPr bwMode="auto">
              <a:xfrm>
                <a:off x="3103" y="3718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4" name="Freeform 152"/>
              <p:cNvSpPr>
                <a:spLocks/>
              </p:cNvSpPr>
              <p:nvPr/>
            </p:nvSpPr>
            <p:spPr bwMode="auto">
              <a:xfrm>
                <a:off x="3162" y="3688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5" name="Freeform 153"/>
              <p:cNvSpPr>
                <a:spLocks/>
              </p:cNvSpPr>
              <p:nvPr/>
            </p:nvSpPr>
            <p:spPr bwMode="auto">
              <a:xfrm>
                <a:off x="3221" y="3682"/>
                <a:ext cx="47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6" name="Freeform 154"/>
              <p:cNvSpPr>
                <a:spLocks/>
              </p:cNvSpPr>
              <p:nvPr/>
            </p:nvSpPr>
            <p:spPr bwMode="auto">
              <a:xfrm>
                <a:off x="3279" y="3708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7" name="Freeform 155"/>
              <p:cNvSpPr>
                <a:spLocks/>
              </p:cNvSpPr>
              <p:nvPr/>
            </p:nvSpPr>
            <p:spPr bwMode="auto">
              <a:xfrm>
                <a:off x="3338" y="3684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8" name="Freeform 156"/>
              <p:cNvSpPr>
                <a:spLocks/>
              </p:cNvSpPr>
              <p:nvPr/>
            </p:nvSpPr>
            <p:spPr bwMode="auto">
              <a:xfrm>
                <a:off x="3396" y="3690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69" name="Freeform 157"/>
              <p:cNvSpPr>
                <a:spLocks/>
              </p:cNvSpPr>
              <p:nvPr/>
            </p:nvSpPr>
            <p:spPr bwMode="auto">
              <a:xfrm>
                <a:off x="3455" y="3707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0" name="Freeform 158"/>
              <p:cNvSpPr>
                <a:spLocks/>
              </p:cNvSpPr>
              <p:nvPr/>
            </p:nvSpPr>
            <p:spPr bwMode="auto">
              <a:xfrm>
                <a:off x="3514" y="3681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1" name="Freeform 159"/>
              <p:cNvSpPr>
                <a:spLocks/>
              </p:cNvSpPr>
              <p:nvPr/>
            </p:nvSpPr>
            <p:spPr bwMode="auto">
              <a:xfrm>
                <a:off x="3572" y="3648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2" name="Freeform 160"/>
              <p:cNvSpPr>
                <a:spLocks/>
              </p:cNvSpPr>
              <p:nvPr/>
            </p:nvSpPr>
            <p:spPr bwMode="auto">
              <a:xfrm>
                <a:off x="3631" y="3676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3" name="Freeform 161"/>
              <p:cNvSpPr>
                <a:spLocks/>
              </p:cNvSpPr>
              <p:nvPr/>
            </p:nvSpPr>
            <p:spPr bwMode="auto">
              <a:xfrm>
                <a:off x="3690" y="3695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4" name="Freeform 162"/>
              <p:cNvSpPr>
                <a:spLocks/>
              </p:cNvSpPr>
              <p:nvPr/>
            </p:nvSpPr>
            <p:spPr bwMode="auto">
              <a:xfrm>
                <a:off x="3749" y="3696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5" name="Freeform 163"/>
              <p:cNvSpPr>
                <a:spLocks/>
              </p:cNvSpPr>
              <p:nvPr/>
            </p:nvSpPr>
            <p:spPr bwMode="auto">
              <a:xfrm>
                <a:off x="3808" y="3673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6" name="Freeform 164"/>
              <p:cNvSpPr>
                <a:spLocks/>
              </p:cNvSpPr>
              <p:nvPr/>
            </p:nvSpPr>
            <p:spPr bwMode="auto">
              <a:xfrm>
                <a:off x="3866" y="3719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7" name="Freeform 165"/>
              <p:cNvSpPr>
                <a:spLocks/>
              </p:cNvSpPr>
              <p:nvPr/>
            </p:nvSpPr>
            <p:spPr bwMode="auto">
              <a:xfrm>
                <a:off x="3924" y="3729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8" name="Freeform 166"/>
              <p:cNvSpPr>
                <a:spLocks/>
              </p:cNvSpPr>
              <p:nvPr/>
            </p:nvSpPr>
            <p:spPr bwMode="auto">
              <a:xfrm>
                <a:off x="3983" y="3705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79" name="Freeform 167"/>
              <p:cNvSpPr>
                <a:spLocks/>
              </p:cNvSpPr>
              <p:nvPr/>
            </p:nvSpPr>
            <p:spPr bwMode="auto">
              <a:xfrm>
                <a:off x="4042" y="3705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0" name="Freeform 168"/>
              <p:cNvSpPr>
                <a:spLocks/>
              </p:cNvSpPr>
              <p:nvPr/>
            </p:nvSpPr>
            <p:spPr bwMode="auto">
              <a:xfrm>
                <a:off x="4101" y="3696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1" name="Freeform 169"/>
              <p:cNvSpPr>
                <a:spLocks/>
              </p:cNvSpPr>
              <p:nvPr/>
            </p:nvSpPr>
            <p:spPr bwMode="auto">
              <a:xfrm>
                <a:off x="4160" y="3722"/>
                <a:ext cx="47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2" name="Freeform 170"/>
              <p:cNvSpPr>
                <a:spLocks/>
              </p:cNvSpPr>
              <p:nvPr/>
            </p:nvSpPr>
            <p:spPr bwMode="auto">
              <a:xfrm>
                <a:off x="4218" y="3654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3" name="Freeform 171"/>
              <p:cNvSpPr>
                <a:spLocks/>
              </p:cNvSpPr>
              <p:nvPr/>
            </p:nvSpPr>
            <p:spPr bwMode="auto">
              <a:xfrm>
                <a:off x="4277" y="3645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4" name="Freeform 172"/>
              <p:cNvSpPr>
                <a:spLocks/>
              </p:cNvSpPr>
              <p:nvPr/>
            </p:nvSpPr>
            <p:spPr bwMode="auto">
              <a:xfrm>
                <a:off x="4335" y="3644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5" name="Freeform 173"/>
              <p:cNvSpPr>
                <a:spLocks/>
              </p:cNvSpPr>
              <p:nvPr/>
            </p:nvSpPr>
            <p:spPr bwMode="auto">
              <a:xfrm>
                <a:off x="4394" y="3684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6" name="Freeform 174"/>
              <p:cNvSpPr>
                <a:spLocks/>
              </p:cNvSpPr>
              <p:nvPr/>
            </p:nvSpPr>
            <p:spPr bwMode="auto">
              <a:xfrm>
                <a:off x="4453" y="3672"/>
                <a:ext cx="47" cy="4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4" y="0"/>
                  </a:cxn>
                </a:cxnLst>
                <a:rect l="0" t="0" r="r" b="b"/>
                <a:pathLst>
                  <a:path w="47" h="46">
                    <a:moveTo>
                      <a:pt x="24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7" name="Freeform 175"/>
              <p:cNvSpPr>
                <a:spLocks/>
              </p:cNvSpPr>
              <p:nvPr/>
            </p:nvSpPr>
            <p:spPr bwMode="auto">
              <a:xfrm>
                <a:off x="4511" y="3714"/>
                <a:ext cx="47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47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8" name="Freeform 176"/>
              <p:cNvSpPr>
                <a:spLocks/>
              </p:cNvSpPr>
              <p:nvPr/>
            </p:nvSpPr>
            <p:spPr bwMode="auto">
              <a:xfrm>
                <a:off x="4570" y="3727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89" name="Freeform 177"/>
              <p:cNvSpPr>
                <a:spLocks/>
              </p:cNvSpPr>
              <p:nvPr/>
            </p:nvSpPr>
            <p:spPr bwMode="auto">
              <a:xfrm>
                <a:off x="4629" y="3725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0" name="Freeform 178"/>
              <p:cNvSpPr>
                <a:spLocks/>
              </p:cNvSpPr>
              <p:nvPr/>
            </p:nvSpPr>
            <p:spPr bwMode="auto">
              <a:xfrm>
                <a:off x="4688" y="3738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1" name="Freeform 179"/>
              <p:cNvSpPr>
                <a:spLocks/>
              </p:cNvSpPr>
              <p:nvPr/>
            </p:nvSpPr>
            <p:spPr bwMode="auto">
              <a:xfrm>
                <a:off x="4747" y="3722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6"/>
                  </a:cxn>
                  <a:cxn ang="0">
                    <a:pos x="0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46" y="46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2" name="Freeform 180"/>
              <p:cNvSpPr>
                <a:spLocks/>
              </p:cNvSpPr>
              <p:nvPr/>
            </p:nvSpPr>
            <p:spPr bwMode="auto">
              <a:xfrm>
                <a:off x="4805" y="3747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3" name="Freeform 181"/>
              <p:cNvSpPr>
                <a:spLocks/>
              </p:cNvSpPr>
              <p:nvPr/>
            </p:nvSpPr>
            <p:spPr bwMode="auto">
              <a:xfrm>
                <a:off x="4863" y="3708"/>
                <a:ext cx="47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4" y="0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4" name="Freeform 182"/>
              <p:cNvSpPr>
                <a:spLocks/>
              </p:cNvSpPr>
              <p:nvPr/>
            </p:nvSpPr>
            <p:spPr bwMode="auto">
              <a:xfrm>
                <a:off x="4922" y="3728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5" name="Freeform 183"/>
              <p:cNvSpPr>
                <a:spLocks/>
              </p:cNvSpPr>
              <p:nvPr/>
            </p:nvSpPr>
            <p:spPr bwMode="auto">
              <a:xfrm>
                <a:off x="4981" y="3699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6" name="Freeform 184"/>
              <p:cNvSpPr>
                <a:spLocks/>
              </p:cNvSpPr>
              <p:nvPr/>
            </p:nvSpPr>
            <p:spPr bwMode="auto">
              <a:xfrm>
                <a:off x="5040" y="3665"/>
                <a:ext cx="47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7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47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7" name="Freeform 185"/>
              <p:cNvSpPr>
                <a:spLocks/>
              </p:cNvSpPr>
              <p:nvPr/>
            </p:nvSpPr>
            <p:spPr bwMode="auto">
              <a:xfrm>
                <a:off x="5099" y="3668"/>
                <a:ext cx="46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47"/>
                  </a:cxn>
                  <a:cxn ang="0">
                    <a:pos x="0" y="47"/>
                  </a:cxn>
                  <a:cxn ang="0">
                    <a:pos x="23" y="0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46" y="47"/>
                    </a:lnTo>
                    <a:lnTo>
                      <a:pt x="0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8" name="Rectangle 186"/>
              <p:cNvSpPr>
                <a:spLocks noChangeArrowheads="1"/>
              </p:cNvSpPr>
              <p:nvPr/>
            </p:nvSpPr>
            <p:spPr bwMode="auto">
              <a:xfrm>
                <a:off x="637" y="2139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899" name="Line 187"/>
              <p:cNvSpPr>
                <a:spLocks noChangeShapeType="1"/>
              </p:cNvSpPr>
              <p:nvPr/>
            </p:nvSpPr>
            <p:spPr bwMode="auto">
              <a:xfrm flipH="1" flipV="1">
                <a:off x="638" y="2140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0" name="Line 188"/>
              <p:cNvSpPr>
                <a:spLocks noChangeShapeType="1"/>
              </p:cNvSpPr>
              <p:nvPr/>
            </p:nvSpPr>
            <p:spPr bwMode="auto">
              <a:xfrm>
                <a:off x="662" y="216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1" name="Line 189"/>
              <p:cNvSpPr>
                <a:spLocks noChangeShapeType="1"/>
              </p:cNvSpPr>
              <p:nvPr/>
            </p:nvSpPr>
            <p:spPr bwMode="auto">
              <a:xfrm flipH="1">
                <a:off x="638" y="2164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2" name="Line 190"/>
              <p:cNvSpPr>
                <a:spLocks noChangeShapeType="1"/>
              </p:cNvSpPr>
              <p:nvPr/>
            </p:nvSpPr>
            <p:spPr bwMode="auto">
              <a:xfrm flipV="1">
                <a:off x="662" y="2140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3" name="Rectangle 191"/>
              <p:cNvSpPr>
                <a:spLocks noChangeArrowheads="1"/>
              </p:cNvSpPr>
              <p:nvPr/>
            </p:nvSpPr>
            <p:spPr bwMode="auto">
              <a:xfrm>
                <a:off x="696" y="2023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4" name="Line 192"/>
              <p:cNvSpPr>
                <a:spLocks noChangeShapeType="1"/>
              </p:cNvSpPr>
              <p:nvPr/>
            </p:nvSpPr>
            <p:spPr bwMode="auto">
              <a:xfrm flipH="1" flipV="1">
                <a:off x="697" y="2024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5" name="Line 193"/>
              <p:cNvSpPr>
                <a:spLocks noChangeShapeType="1"/>
              </p:cNvSpPr>
              <p:nvPr/>
            </p:nvSpPr>
            <p:spPr bwMode="auto">
              <a:xfrm>
                <a:off x="721" y="204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6" name="Line 194"/>
              <p:cNvSpPr>
                <a:spLocks noChangeShapeType="1"/>
              </p:cNvSpPr>
              <p:nvPr/>
            </p:nvSpPr>
            <p:spPr bwMode="auto">
              <a:xfrm flipH="1">
                <a:off x="697" y="2047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7" name="Line 195"/>
              <p:cNvSpPr>
                <a:spLocks noChangeShapeType="1"/>
              </p:cNvSpPr>
              <p:nvPr/>
            </p:nvSpPr>
            <p:spPr bwMode="auto">
              <a:xfrm flipV="1">
                <a:off x="721" y="202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8" name="Rectangle 196"/>
              <p:cNvSpPr>
                <a:spLocks noChangeArrowheads="1"/>
              </p:cNvSpPr>
              <p:nvPr/>
            </p:nvSpPr>
            <p:spPr bwMode="auto">
              <a:xfrm>
                <a:off x="754" y="2748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09" name="Line 197"/>
              <p:cNvSpPr>
                <a:spLocks noChangeShapeType="1"/>
              </p:cNvSpPr>
              <p:nvPr/>
            </p:nvSpPr>
            <p:spPr bwMode="auto">
              <a:xfrm flipH="1" flipV="1">
                <a:off x="755" y="274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0" name="Line 198"/>
              <p:cNvSpPr>
                <a:spLocks noChangeShapeType="1"/>
              </p:cNvSpPr>
              <p:nvPr/>
            </p:nvSpPr>
            <p:spPr bwMode="auto">
              <a:xfrm>
                <a:off x="778" y="2772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1" name="Line 199"/>
              <p:cNvSpPr>
                <a:spLocks noChangeShapeType="1"/>
              </p:cNvSpPr>
              <p:nvPr/>
            </p:nvSpPr>
            <p:spPr bwMode="auto">
              <a:xfrm flipH="1">
                <a:off x="755" y="2772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2" name="Line 200"/>
              <p:cNvSpPr>
                <a:spLocks noChangeShapeType="1"/>
              </p:cNvSpPr>
              <p:nvPr/>
            </p:nvSpPr>
            <p:spPr bwMode="auto">
              <a:xfrm flipV="1">
                <a:off x="778" y="274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3" name="Rectangle 201"/>
              <p:cNvSpPr>
                <a:spLocks noChangeArrowheads="1"/>
              </p:cNvSpPr>
              <p:nvPr/>
            </p:nvSpPr>
            <p:spPr bwMode="auto">
              <a:xfrm>
                <a:off x="813" y="269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4" name="Line 202"/>
              <p:cNvSpPr>
                <a:spLocks noChangeShapeType="1"/>
              </p:cNvSpPr>
              <p:nvPr/>
            </p:nvSpPr>
            <p:spPr bwMode="auto">
              <a:xfrm flipH="1" flipV="1">
                <a:off x="814" y="2691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5" name="Line 203"/>
              <p:cNvSpPr>
                <a:spLocks noChangeShapeType="1"/>
              </p:cNvSpPr>
              <p:nvPr/>
            </p:nvSpPr>
            <p:spPr bwMode="auto">
              <a:xfrm>
                <a:off x="837" y="2715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6" name="Line 204"/>
              <p:cNvSpPr>
                <a:spLocks noChangeShapeType="1"/>
              </p:cNvSpPr>
              <p:nvPr/>
            </p:nvSpPr>
            <p:spPr bwMode="auto">
              <a:xfrm flipH="1">
                <a:off x="814" y="2715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4118" name="Group 406"/>
            <p:cNvGrpSpPr>
              <a:grpSpLocks/>
            </p:cNvGrpSpPr>
            <p:nvPr/>
          </p:nvGrpSpPr>
          <p:grpSpPr bwMode="auto">
            <a:xfrm>
              <a:off x="837" y="1868"/>
              <a:ext cx="2374" cy="1600"/>
              <a:chOff x="837" y="1868"/>
              <a:chExt cx="2374" cy="1600"/>
            </a:xfrm>
          </p:grpSpPr>
          <p:sp>
            <p:nvSpPr>
              <p:cNvPr id="243918" name="Line 206"/>
              <p:cNvSpPr>
                <a:spLocks noChangeShapeType="1"/>
              </p:cNvSpPr>
              <p:nvPr/>
            </p:nvSpPr>
            <p:spPr bwMode="auto">
              <a:xfrm flipV="1">
                <a:off x="837" y="2691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19" name="Rectangle 207"/>
              <p:cNvSpPr>
                <a:spLocks noChangeArrowheads="1"/>
              </p:cNvSpPr>
              <p:nvPr/>
            </p:nvSpPr>
            <p:spPr bwMode="auto">
              <a:xfrm>
                <a:off x="872" y="298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0" name="Line 208"/>
              <p:cNvSpPr>
                <a:spLocks noChangeShapeType="1"/>
              </p:cNvSpPr>
              <p:nvPr/>
            </p:nvSpPr>
            <p:spPr bwMode="auto">
              <a:xfrm flipH="1" flipV="1">
                <a:off x="873" y="298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1" name="Line 209"/>
              <p:cNvSpPr>
                <a:spLocks noChangeShapeType="1"/>
              </p:cNvSpPr>
              <p:nvPr/>
            </p:nvSpPr>
            <p:spPr bwMode="auto">
              <a:xfrm>
                <a:off x="896" y="3004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2" name="Line 210"/>
              <p:cNvSpPr>
                <a:spLocks noChangeShapeType="1"/>
              </p:cNvSpPr>
              <p:nvPr/>
            </p:nvSpPr>
            <p:spPr bwMode="auto">
              <a:xfrm flipH="1">
                <a:off x="873" y="300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3" name="Line 211"/>
              <p:cNvSpPr>
                <a:spLocks noChangeShapeType="1"/>
              </p:cNvSpPr>
              <p:nvPr/>
            </p:nvSpPr>
            <p:spPr bwMode="auto">
              <a:xfrm flipV="1">
                <a:off x="896" y="2981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4" name="Rectangle 212"/>
              <p:cNvSpPr>
                <a:spLocks noChangeArrowheads="1"/>
              </p:cNvSpPr>
              <p:nvPr/>
            </p:nvSpPr>
            <p:spPr bwMode="auto">
              <a:xfrm>
                <a:off x="931" y="2502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5" name="Line 213"/>
              <p:cNvSpPr>
                <a:spLocks noChangeShapeType="1"/>
              </p:cNvSpPr>
              <p:nvPr/>
            </p:nvSpPr>
            <p:spPr bwMode="auto">
              <a:xfrm flipH="1" flipV="1">
                <a:off x="932" y="2503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6" name="Line 214"/>
              <p:cNvSpPr>
                <a:spLocks noChangeShapeType="1"/>
              </p:cNvSpPr>
              <p:nvPr/>
            </p:nvSpPr>
            <p:spPr bwMode="auto">
              <a:xfrm>
                <a:off x="955" y="2526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7" name="Line 215"/>
              <p:cNvSpPr>
                <a:spLocks noChangeShapeType="1"/>
              </p:cNvSpPr>
              <p:nvPr/>
            </p:nvSpPr>
            <p:spPr bwMode="auto">
              <a:xfrm flipH="1">
                <a:off x="932" y="2526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8" name="Line 216"/>
              <p:cNvSpPr>
                <a:spLocks noChangeShapeType="1"/>
              </p:cNvSpPr>
              <p:nvPr/>
            </p:nvSpPr>
            <p:spPr bwMode="auto">
              <a:xfrm flipV="1">
                <a:off x="955" y="2503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29" name="Rectangle 217"/>
              <p:cNvSpPr>
                <a:spLocks noChangeArrowheads="1"/>
              </p:cNvSpPr>
              <p:nvPr/>
            </p:nvSpPr>
            <p:spPr bwMode="auto">
              <a:xfrm>
                <a:off x="990" y="2424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0" name="Line 218"/>
              <p:cNvSpPr>
                <a:spLocks noChangeShapeType="1"/>
              </p:cNvSpPr>
              <p:nvPr/>
            </p:nvSpPr>
            <p:spPr bwMode="auto">
              <a:xfrm flipH="1" flipV="1">
                <a:off x="991" y="2425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1" name="Line 219"/>
              <p:cNvSpPr>
                <a:spLocks noChangeShapeType="1"/>
              </p:cNvSpPr>
              <p:nvPr/>
            </p:nvSpPr>
            <p:spPr bwMode="auto">
              <a:xfrm>
                <a:off x="1014" y="244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2" name="Line 220"/>
              <p:cNvSpPr>
                <a:spLocks noChangeShapeType="1"/>
              </p:cNvSpPr>
              <p:nvPr/>
            </p:nvSpPr>
            <p:spPr bwMode="auto">
              <a:xfrm flipH="1">
                <a:off x="991" y="244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3" name="Line 221"/>
              <p:cNvSpPr>
                <a:spLocks noChangeShapeType="1"/>
              </p:cNvSpPr>
              <p:nvPr/>
            </p:nvSpPr>
            <p:spPr bwMode="auto">
              <a:xfrm flipV="1">
                <a:off x="1014" y="2425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4" name="Rectangle 222"/>
              <p:cNvSpPr>
                <a:spLocks noChangeArrowheads="1"/>
              </p:cNvSpPr>
              <p:nvPr/>
            </p:nvSpPr>
            <p:spPr bwMode="auto">
              <a:xfrm>
                <a:off x="1048" y="249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5" name="Line 223"/>
              <p:cNvSpPr>
                <a:spLocks noChangeShapeType="1"/>
              </p:cNvSpPr>
              <p:nvPr/>
            </p:nvSpPr>
            <p:spPr bwMode="auto">
              <a:xfrm flipH="1" flipV="1">
                <a:off x="1050" y="249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6" name="Line 224"/>
              <p:cNvSpPr>
                <a:spLocks noChangeShapeType="1"/>
              </p:cNvSpPr>
              <p:nvPr/>
            </p:nvSpPr>
            <p:spPr bwMode="auto">
              <a:xfrm>
                <a:off x="1073" y="251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7" name="Line 225"/>
              <p:cNvSpPr>
                <a:spLocks noChangeShapeType="1"/>
              </p:cNvSpPr>
              <p:nvPr/>
            </p:nvSpPr>
            <p:spPr bwMode="auto">
              <a:xfrm flipH="1">
                <a:off x="1050" y="251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8" name="Line 226"/>
              <p:cNvSpPr>
                <a:spLocks noChangeShapeType="1"/>
              </p:cNvSpPr>
              <p:nvPr/>
            </p:nvSpPr>
            <p:spPr bwMode="auto">
              <a:xfrm flipV="1">
                <a:off x="1073" y="249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39" name="Rectangle 227"/>
              <p:cNvSpPr>
                <a:spLocks noChangeArrowheads="1"/>
              </p:cNvSpPr>
              <p:nvPr/>
            </p:nvSpPr>
            <p:spPr bwMode="auto">
              <a:xfrm>
                <a:off x="1106" y="2964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0" name="Line 228"/>
              <p:cNvSpPr>
                <a:spLocks noChangeShapeType="1"/>
              </p:cNvSpPr>
              <p:nvPr/>
            </p:nvSpPr>
            <p:spPr bwMode="auto">
              <a:xfrm flipH="1" flipV="1">
                <a:off x="1107" y="2965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1" name="Line 229"/>
              <p:cNvSpPr>
                <a:spLocks noChangeShapeType="1"/>
              </p:cNvSpPr>
              <p:nvPr/>
            </p:nvSpPr>
            <p:spPr bwMode="auto">
              <a:xfrm>
                <a:off x="1131" y="298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2" name="Line 230"/>
              <p:cNvSpPr>
                <a:spLocks noChangeShapeType="1"/>
              </p:cNvSpPr>
              <p:nvPr/>
            </p:nvSpPr>
            <p:spPr bwMode="auto">
              <a:xfrm flipH="1">
                <a:off x="1107" y="298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3" name="Line 231"/>
              <p:cNvSpPr>
                <a:spLocks noChangeShapeType="1"/>
              </p:cNvSpPr>
              <p:nvPr/>
            </p:nvSpPr>
            <p:spPr bwMode="auto">
              <a:xfrm flipV="1">
                <a:off x="1131" y="2965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4" name="Rectangle 232"/>
              <p:cNvSpPr>
                <a:spLocks noChangeArrowheads="1"/>
              </p:cNvSpPr>
              <p:nvPr/>
            </p:nvSpPr>
            <p:spPr bwMode="auto">
              <a:xfrm>
                <a:off x="1165" y="3348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5" name="Line 233"/>
              <p:cNvSpPr>
                <a:spLocks noChangeShapeType="1"/>
              </p:cNvSpPr>
              <p:nvPr/>
            </p:nvSpPr>
            <p:spPr bwMode="auto">
              <a:xfrm flipH="1" flipV="1">
                <a:off x="1166" y="334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6" name="Line 234"/>
              <p:cNvSpPr>
                <a:spLocks noChangeShapeType="1"/>
              </p:cNvSpPr>
              <p:nvPr/>
            </p:nvSpPr>
            <p:spPr bwMode="auto">
              <a:xfrm>
                <a:off x="1190" y="3372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7" name="Line 235"/>
              <p:cNvSpPr>
                <a:spLocks noChangeShapeType="1"/>
              </p:cNvSpPr>
              <p:nvPr/>
            </p:nvSpPr>
            <p:spPr bwMode="auto">
              <a:xfrm flipH="1">
                <a:off x="1166" y="3372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8" name="Line 236"/>
              <p:cNvSpPr>
                <a:spLocks noChangeShapeType="1"/>
              </p:cNvSpPr>
              <p:nvPr/>
            </p:nvSpPr>
            <p:spPr bwMode="auto">
              <a:xfrm flipV="1">
                <a:off x="1190" y="334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49" name="Rectangle 237"/>
              <p:cNvSpPr>
                <a:spLocks noChangeArrowheads="1"/>
              </p:cNvSpPr>
              <p:nvPr/>
            </p:nvSpPr>
            <p:spPr bwMode="auto">
              <a:xfrm>
                <a:off x="1224" y="1997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0" name="Line 238"/>
              <p:cNvSpPr>
                <a:spLocks noChangeShapeType="1"/>
              </p:cNvSpPr>
              <p:nvPr/>
            </p:nvSpPr>
            <p:spPr bwMode="auto">
              <a:xfrm flipH="1" flipV="1">
                <a:off x="1225" y="1998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1" name="Line 239"/>
              <p:cNvSpPr>
                <a:spLocks noChangeShapeType="1"/>
              </p:cNvSpPr>
              <p:nvPr/>
            </p:nvSpPr>
            <p:spPr bwMode="auto">
              <a:xfrm>
                <a:off x="1248" y="2022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2" name="Line 240"/>
              <p:cNvSpPr>
                <a:spLocks noChangeShapeType="1"/>
              </p:cNvSpPr>
              <p:nvPr/>
            </p:nvSpPr>
            <p:spPr bwMode="auto">
              <a:xfrm flipH="1">
                <a:off x="1225" y="202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3" name="Line 241"/>
              <p:cNvSpPr>
                <a:spLocks noChangeShapeType="1"/>
              </p:cNvSpPr>
              <p:nvPr/>
            </p:nvSpPr>
            <p:spPr bwMode="auto">
              <a:xfrm flipV="1">
                <a:off x="1248" y="1998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4" name="Rectangle 242"/>
              <p:cNvSpPr>
                <a:spLocks noChangeArrowheads="1"/>
              </p:cNvSpPr>
              <p:nvPr/>
            </p:nvSpPr>
            <p:spPr bwMode="auto">
              <a:xfrm>
                <a:off x="1283" y="2399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5" name="Line 243"/>
              <p:cNvSpPr>
                <a:spLocks noChangeShapeType="1"/>
              </p:cNvSpPr>
              <p:nvPr/>
            </p:nvSpPr>
            <p:spPr bwMode="auto">
              <a:xfrm flipH="1" flipV="1">
                <a:off x="1284" y="2400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6" name="Line 244"/>
              <p:cNvSpPr>
                <a:spLocks noChangeShapeType="1"/>
              </p:cNvSpPr>
              <p:nvPr/>
            </p:nvSpPr>
            <p:spPr bwMode="auto">
              <a:xfrm>
                <a:off x="1307" y="2423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7" name="Line 245"/>
              <p:cNvSpPr>
                <a:spLocks noChangeShapeType="1"/>
              </p:cNvSpPr>
              <p:nvPr/>
            </p:nvSpPr>
            <p:spPr bwMode="auto">
              <a:xfrm flipH="1">
                <a:off x="1284" y="2423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8" name="Line 246"/>
              <p:cNvSpPr>
                <a:spLocks noChangeShapeType="1"/>
              </p:cNvSpPr>
              <p:nvPr/>
            </p:nvSpPr>
            <p:spPr bwMode="auto">
              <a:xfrm flipV="1">
                <a:off x="1307" y="2400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59" name="Rectangle 247"/>
              <p:cNvSpPr>
                <a:spLocks noChangeArrowheads="1"/>
              </p:cNvSpPr>
              <p:nvPr/>
            </p:nvSpPr>
            <p:spPr bwMode="auto">
              <a:xfrm>
                <a:off x="1342" y="3418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0" name="Line 248"/>
              <p:cNvSpPr>
                <a:spLocks noChangeShapeType="1"/>
              </p:cNvSpPr>
              <p:nvPr/>
            </p:nvSpPr>
            <p:spPr bwMode="auto">
              <a:xfrm flipH="1" flipV="1">
                <a:off x="1343" y="341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1" name="Line 249"/>
              <p:cNvSpPr>
                <a:spLocks noChangeShapeType="1"/>
              </p:cNvSpPr>
              <p:nvPr/>
            </p:nvSpPr>
            <p:spPr bwMode="auto">
              <a:xfrm>
                <a:off x="1366" y="3442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2" name="Line 250"/>
              <p:cNvSpPr>
                <a:spLocks noChangeShapeType="1"/>
              </p:cNvSpPr>
              <p:nvPr/>
            </p:nvSpPr>
            <p:spPr bwMode="auto">
              <a:xfrm flipH="1">
                <a:off x="1343" y="3442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3" name="Line 251"/>
              <p:cNvSpPr>
                <a:spLocks noChangeShapeType="1"/>
              </p:cNvSpPr>
              <p:nvPr/>
            </p:nvSpPr>
            <p:spPr bwMode="auto">
              <a:xfrm flipV="1">
                <a:off x="1366" y="341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4" name="Rectangle 252"/>
              <p:cNvSpPr>
                <a:spLocks noChangeArrowheads="1"/>
              </p:cNvSpPr>
              <p:nvPr/>
            </p:nvSpPr>
            <p:spPr bwMode="auto">
              <a:xfrm>
                <a:off x="1400" y="2714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5" name="Line 253"/>
              <p:cNvSpPr>
                <a:spLocks noChangeShapeType="1"/>
              </p:cNvSpPr>
              <p:nvPr/>
            </p:nvSpPr>
            <p:spPr bwMode="auto">
              <a:xfrm flipH="1" flipV="1">
                <a:off x="1401" y="2715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6" name="Line 254"/>
              <p:cNvSpPr>
                <a:spLocks noChangeShapeType="1"/>
              </p:cNvSpPr>
              <p:nvPr/>
            </p:nvSpPr>
            <p:spPr bwMode="auto">
              <a:xfrm>
                <a:off x="1424" y="2738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7" name="Line 255"/>
              <p:cNvSpPr>
                <a:spLocks noChangeShapeType="1"/>
              </p:cNvSpPr>
              <p:nvPr/>
            </p:nvSpPr>
            <p:spPr bwMode="auto">
              <a:xfrm flipH="1">
                <a:off x="1401" y="2738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8" name="Line 256"/>
              <p:cNvSpPr>
                <a:spLocks noChangeShapeType="1"/>
              </p:cNvSpPr>
              <p:nvPr/>
            </p:nvSpPr>
            <p:spPr bwMode="auto">
              <a:xfrm flipV="1">
                <a:off x="1424" y="2715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69" name="Rectangle 257"/>
              <p:cNvSpPr>
                <a:spLocks noChangeArrowheads="1"/>
              </p:cNvSpPr>
              <p:nvPr/>
            </p:nvSpPr>
            <p:spPr bwMode="auto">
              <a:xfrm>
                <a:off x="1458" y="1868"/>
                <a:ext cx="50" cy="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0" name="Line 258"/>
              <p:cNvSpPr>
                <a:spLocks noChangeShapeType="1"/>
              </p:cNvSpPr>
              <p:nvPr/>
            </p:nvSpPr>
            <p:spPr bwMode="auto">
              <a:xfrm flipH="1" flipV="1">
                <a:off x="1460" y="186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1" name="Line 259"/>
              <p:cNvSpPr>
                <a:spLocks noChangeShapeType="1"/>
              </p:cNvSpPr>
              <p:nvPr/>
            </p:nvSpPr>
            <p:spPr bwMode="auto">
              <a:xfrm>
                <a:off x="1483" y="189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2" name="Line 260"/>
              <p:cNvSpPr>
                <a:spLocks noChangeShapeType="1"/>
              </p:cNvSpPr>
              <p:nvPr/>
            </p:nvSpPr>
            <p:spPr bwMode="auto">
              <a:xfrm flipH="1">
                <a:off x="1460" y="189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3" name="Line 261"/>
              <p:cNvSpPr>
                <a:spLocks noChangeShapeType="1"/>
              </p:cNvSpPr>
              <p:nvPr/>
            </p:nvSpPr>
            <p:spPr bwMode="auto">
              <a:xfrm flipV="1">
                <a:off x="1483" y="186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4" name="Rectangle 262"/>
              <p:cNvSpPr>
                <a:spLocks noChangeArrowheads="1"/>
              </p:cNvSpPr>
              <p:nvPr/>
            </p:nvSpPr>
            <p:spPr bwMode="auto">
              <a:xfrm>
                <a:off x="1517" y="2749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5" name="Line 263"/>
              <p:cNvSpPr>
                <a:spLocks noChangeShapeType="1"/>
              </p:cNvSpPr>
              <p:nvPr/>
            </p:nvSpPr>
            <p:spPr bwMode="auto">
              <a:xfrm flipH="1" flipV="1">
                <a:off x="1518" y="2750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6" name="Line 264"/>
              <p:cNvSpPr>
                <a:spLocks noChangeShapeType="1"/>
              </p:cNvSpPr>
              <p:nvPr/>
            </p:nvSpPr>
            <p:spPr bwMode="auto">
              <a:xfrm>
                <a:off x="1542" y="277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7" name="Line 265"/>
              <p:cNvSpPr>
                <a:spLocks noChangeShapeType="1"/>
              </p:cNvSpPr>
              <p:nvPr/>
            </p:nvSpPr>
            <p:spPr bwMode="auto">
              <a:xfrm flipH="1">
                <a:off x="1518" y="2774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8" name="Line 266"/>
              <p:cNvSpPr>
                <a:spLocks noChangeShapeType="1"/>
              </p:cNvSpPr>
              <p:nvPr/>
            </p:nvSpPr>
            <p:spPr bwMode="auto">
              <a:xfrm flipV="1">
                <a:off x="1542" y="2750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79" name="Rectangle 267"/>
              <p:cNvSpPr>
                <a:spLocks noChangeArrowheads="1"/>
              </p:cNvSpPr>
              <p:nvPr/>
            </p:nvSpPr>
            <p:spPr bwMode="auto">
              <a:xfrm>
                <a:off x="1576" y="2463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0" name="Line 268"/>
              <p:cNvSpPr>
                <a:spLocks noChangeShapeType="1"/>
              </p:cNvSpPr>
              <p:nvPr/>
            </p:nvSpPr>
            <p:spPr bwMode="auto">
              <a:xfrm flipH="1" flipV="1">
                <a:off x="1577" y="2464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1" name="Line 269"/>
              <p:cNvSpPr>
                <a:spLocks noChangeShapeType="1"/>
              </p:cNvSpPr>
              <p:nvPr/>
            </p:nvSpPr>
            <p:spPr bwMode="auto">
              <a:xfrm>
                <a:off x="1601" y="2487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2" name="Line 270"/>
              <p:cNvSpPr>
                <a:spLocks noChangeShapeType="1"/>
              </p:cNvSpPr>
              <p:nvPr/>
            </p:nvSpPr>
            <p:spPr bwMode="auto">
              <a:xfrm flipH="1">
                <a:off x="1577" y="2487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3" name="Line 271"/>
              <p:cNvSpPr>
                <a:spLocks noChangeShapeType="1"/>
              </p:cNvSpPr>
              <p:nvPr/>
            </p:nvSpPr>
            <p:spPr bwMode="auto">
              <a:xfrm flipV="1">
                <a:off x="1601" y="246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4" name="Rectangle 272"/>
              <p:cNvSpPr>
                <a:spLocks noChangeArrowheads="1"/>
              </p:cNvSpPr>
              <p:nvPr/>
            </p:nvSpPr>
            <p:spPr bwMode="auto">
              <a:xfrm>
                <a:off x="1635" y="3056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5" name="Line 273"/>
              <p:cNvSpPr>
                <a:spLocks noChangeShapeType="1"/>
              </p:cNvSpPr>
              <p:nvPr/>
            </p:nvSpPr>
            <p:spPr bwMode="auto">
              <a:xfrm flipH="1" flipV="1">
                <a:off x="1636" y="3057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6" name="Line 274"/>
              <p:cNvSpPr>
                <a:spLocks noChangeShapeType="1"/>
              </p:cNvSpPr>
              <p:nvPr/>
            </p:nvSpPr>
            <p:spPr bwMode="auto">
              <a:xfrm>
                <a:off x="1660" y="308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7" name="Line 275"/>
              <p:cNvSpPr>
                <a:spLocks noChangeShapeType="1"/>
              </p:cNvSpPr>
              <p:nvPr/>
            </p:nvSpPr>
            <p:spPr bwMode="auto">
              <a:xfrm flipH="1">
                <a:off x="1636" y="3081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8" name="Line 276"/>
              <p:cNvSpPr>
                <a:spLocks noChangeShapeType="1"/>
              </p:cNvSpPr>
              <p:nvPr/>
            </p:nvSpPr>
            <p:spPr bwMode="auto">
              <a:xfrm flipV="1">
                <a:off x="1660" y="3057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89" name="Rectangle 277"/>
              <p:cNvSpPr>
                <a:spLocks noChangeArrowheads="1"/>
              </p:cNvSpPr>
              <p:nvPr/>
            </p:nvSpPr>
            <p:spPr bwMode="auto">
              <a:xfrm>
                <a:off x="1693" y="3024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0" name="Line 278"/>
              <p:cNvSpPr>
                <a:spLocks noChangeShapeType="1"/>
              </p:cNvSpPr>
              <p:nvPr/>
            </p:nvSpPr>
            <p:spPr bwMode="auto">
              <a:xfrm flipH="1" flipV="1">
                <a:off x="1694" y="3025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1" name="Line 279"/>
              <p:cNvSpPr>
                <a:spLocks noChangeShapeType="1"/>
              </p:cNvSpPr>
              <p:nvPr/>
            </p:nvSpPr>
            <p:spPr bwMode="auto">
              <a:xfrm>
                <a:off x="1717" y="304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2" name="Line 280"/>
              <p:cNvSpPr>
                <a:spLocks noChangeShapeType="1"/>
              </p:cNvSpPr>
              <p:nvPr/>
            </p:nvSpPr>
            <p:spPr bwMode="auto">
              <a:xfrm flipH="1">
                <a:off x="1694" y="304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3" name="Line 281"/>
              <p:cNvSpPr>
                <a:spLocks noChangeShapeType="1"/>
              </p:cNvSpPr>
              <p:nvPr/>
            </p:nvSpPr>
            <p:spPr bwMode="auto">
              <a:xfrm flipV="1">
                <a:off x="1717" y="3025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4" name="Rectangle 282"/>
              <p:cNvSpPr>
                <a:spLocks noChangeArrowheads="1"/>
              </p:cNvSpPr>
              <p:nvPr/>
            </p:nvSpPr>
            <p:spPr bwMode="auto">
              <a:xfrm>
                <a:off x="1752" y="3286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5" name="Line 283"/>
              <p:cNvSpPr>
                <a:spLocks noChangeShapeType="1"/>
              </p:cNvSpPr>
              <p:nvPr/>
            </p:nvSpPr>
            <p:spPr bwMode="auto">
              <a:xfrm flipH="1" flipV="1">
                <a:off x="1753" y="328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6" name="Line 284"/>
              <p:cNvSpPr>
                <a:spLocks noChangeShapeType="1"/>
              </p:cNvSpPr>
              <p:nvPr/>
            </p:nvSpPr>
            <p:spPr bwMode="auto">
              <a:xfrm>
                <a:off x="1776" y="3310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7" name="Line 285"/>
              <p:cNvSpPr>
                <a:spLocks noChangeShapeType="1"/>
              </p:cNvSpPr>
              <p:nvPr/>
            </p:nvSpPr>
            <p:spPr bwMode="auto">
              <a:xfrm flipH="1">
                <a:off x="1753" y="3310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8" name="Line 286"/>
              <p:cNvSpPr>
                <a:spLocks noChangeShapeType="1"/>
              </p:cNvSpPr>
              <p:nvPr/>
            </p:nvSpPr>
            <p:spPr bwMode="auto">
              <a:xfrm flipV="1">
                <a:off x="1776" y="3287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3999" name="Rectangle 287"/>
              <p:cNvSpPr>
                <a:spLocks noChangeArrowheads="1"/>
              </p:cNvSpPr>
              <p:nvPr/>
            </p:nvSpPr>
            <p:spPr bwMode="auto">
              <a:xfrm>
                <a:off x="1811" y="3008"/>
                <a:ext cx="50" cy="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0" name="Line 288"/>
              <p:cNvSpPr>
                <a:spLocks noChangeShapeType="1"/>
              </p:cNvSpPr>
              <p:nvPr/>
            </p:nvSpPr>
            <p:spPr bwMode="auto">
              <a:xfrm flipH="1" flipV="1">
                <a:off x="1812" y="300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1" name="Line 289"/>
              <p:cNvSpPr>
                <a:spLocks noChangeShapeType="1"/>
              </p:cNvSpPr>
              <p:nvPr/>
            </p:nvSpPr>
            <p:spPr bwMode="auto">
              <a:xfrm>
                <a:off x="1835" y="3032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2" name="Line 290"/>
              <p:cNvSpPr>
                <a:spLocks noChangeShapeType="1"/>
              </p:cNvSpPr>
              <p:nvPr/>
            </p:nvSpPr>
            <p:spPr bwMode="auto">
              <a:xfrm flipH="1">
                <a:off x="1812" y="303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3" name="Line 291"/>
              <p:cNvSpPr>
                <a:spLocks noChangeShapeType="1"/>
              </p:cNvSpPr>
              <p:nvPr/>
            </p:nvSpPr>
            <p:spPr bwMode="auto">
              <a:xfrm flipV="1">
                <a:off x="1835" y="300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4" name="Rectangle 292"/>
              <p:cNvSpPr>
                <a:spLocks noChangeArrowheads="1"/>
              </p:cNvSpPr>
              <p:nvPr/>
            </p:nvSpPr>
            <p:spPr bwMode="auto">
              <a:xfrm>
                <a:off x="1870" y="2282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5" name="Line 293"/>
              <p:cNvSpPr>
                <a:spLocks noChangeShapeType="1"/>
              </p:cNvSpPr>
              <p:nvPr/>
            </p:nvSpPr>
            <p:spPr bwMode="auto">
              <a:xfrm flipH="1" flipV="1">
                <a:off x="1871" y="2283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6" name="Line 294"/>
              <p:cNvSpPr>
                <a:spLocks noChangeShapeType="1"/>
              </p:cNvSpPr>
              <p:nvPr/>
            </p:nvSpPr>
            <p:spPr bwMode="auto">
              <a:xfrm>
                <a:off x="1894" y="230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7" name="Line 295"/>
              <p:cNvSpPr>
                <a:spLocks noChangeShapeType="1"/>
              </p:cNvSpPr>
              <p:nvPr/>
            </p:nvSpPr>
            <p:spPr bwMode="auto">
              <a:xfrm flipH="1">
                <a:off x="1871" y="230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8" name="Line 296"/>
              <p:cNvSpPr>
                <a:spLocks noChangeShapeType="1"/>
              </p:cNvSpPr>
              <p:nvPr/>
            </p:nvSpPr>
            <p:spPr bwMode="auto">
              <a:xfrm flipV="1">
                <a:off x="1894" y="2283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09" name="Rectangle 297"/>
              <p:cNvSpPr>
                <a:spLocks noChangeArrowheads="1"/>
              </p:cNvSpPr>
              <p:nvPr/>
            </p:nvSpPr>
            <p:spPr bwMode="auto">
              <a:xfrm>
                <a:off x="1929" y="2993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0" name="Line 298"/>
              <p:cNvSpPr>
                <a:spLocks noChangeShapeType="1"/>
              </p:cNvSpPr>
              <p:nvPr/>
            </p:nvSpPr>
            <p:spPr bwMode="auto">
              <a:xfrm flipH="1" flipV="1">
                <a:off x="1930" y="2994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1" name="Line 299"/>
              <p:cNvSpPr>
                <a:spLocks noChangeShapeType="1"/>
              </p:cNvSpPr>
              <p:nvPr/>
            </p:nvSpPr>
            <p:spPr bwMode="auto">
              <a:xfrm>
                <a:off x="1953" y="3018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2" name="Line 300"/>
              <p:cNvSpPr>
                <a:spLocks noChangeShapeType="1"/>
              </p:cNvSpPr>
              <p:nvPr/>
            </p:nvSpPr>
            <p:spPr bwMode="auto">
              <a:xfrm flipH="1">
                <a:off x="1930" y="3018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3" name="Line 301"/>
              <p:cNvSpPr>
                <a:spLocks noChangeShapeType="1"/>
              </p:cNvSpPr>
              <p:nvPr/>
            </p:nvSpPr>
            <p:spPr bwMode="auto">
              <a:xfrm flipV="1">
                <a:off x="1953" y="2994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4" name="Rectangle 302"/>
              <p:cNvSpPr>
                <a:spLocks noChangeArrowheads="1"/>
              </p:cNvSpPr>
              <p:nvPr/>
            </p:nvSpPr>
            <p:spPr bwMode="auto">
              <a:xfrm>
                <a:off x="1987" y="283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5" name="Line 303"/>
              <p:cNvSpPr>
                <a:spLocks noChangeShapeType="1"/>
              </p:cNvSpPr>
              <p:nvPr/>
            </p:nvSpPr>
            <p:spPr bwMode="auto">
              <a:xfrm flipH="1" flipV="1">
                <a:off x="1989" y="283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6" name="Line 304"/>
              <p:cNvSpPr>
                <a:spLocks noChangeShapeType="1"/>
              </p:cNvSpPr>
              <p:nvPr/>
            </p:nvSpPr>
            <p:spPr bwMode="auto">
              <a:xfrm>
                <a:off x="2012" y="2854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7" name="Line 305"/>
              <p:cNvSpPr>
                <a:spLocks noChangeShapeType="1"/>
              </p:cNvSpPr>
              <p:nvPr/>
            </p:nvSpPr>
            <p:spPr bwMode="auto">
              <a:xfrm flipH="1">
                <a:off x="1989" y="2854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8" name="Line 306"/>
              <p:cNvSpPr>
                <a:spLocks noChangeShapeType="1"/>
              </p:cNvSpPr>
              <p:nvPr/>
            </p:nvSpPr>
            <p:spPr bwMode="auto">
              <a:xfrm flipV="1">
                <a:off x="2012" y="283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19" name="Rectangle 307"/>
              <p:cNvSpPr>
                <a:spLocks noChangeArrowheads="1"/>
              </p:cNvSpPr>
              <p:nvPr/>
            </p:nvSpPr>
            <p:spPr bwMode="auto">
              <a:xfrm>
                <a:off x="2045" y="2502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0" name="Line 308"/>
              <p:cNvSpPr>
                <a:spLocks noChangeShapeType="1"/>
              </p:cNvSpPr>
              <p:nvPr/>
            </p:nvSpPr>
            <p:spPr bwMode="auto">
              <a:xfrm flipH="1" flipV="1">
                <a:off x="2046" y="2503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1" name="Line 309"/>
              <p:cNvSpPr>
                <a:spLocks noChangeShapeType="1"/>
              </p:cNvSpPr>
              <p:nvPr/>
            </p:nvSpPr>
            <p:spPr bwMode="auto">
              <a:xfrm>
                <a:off x="2070" y="2526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2" name="Line 310"/>
              <p:cNvSpPr>
                <a:spLocks noChangeShapeType="1"/>
              </p:cNvSpPr>
              <p:nvPr/>
            </p:nvSpPr>
            <p:spPr bwMode="auto">
              <a:xfrm flipH="1">
                <a:off x="2046" y="2526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3" name="Line 311"/>
              <p:cNvSpPr>
                <a:spLocks noChangeShapeType="1"/>
              </p:cNvSpPr>
              <p:nvPr/>
            </p:nvSpPr>
            <p:spPr bwMode="auto">
              <a:xfrm flipV="1">
                <a:off x="2070" y="2503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4" name="Rectangle 312"/>
              <p:cNvSpPr>
                <a:spLocks noChangeArrowheads="1"/>
              </p:cNvSpPr>
              <p:nvPr/>
            </p:nvSpPr>
            <p:spPr bwMode="auto">
              <a:xfrm>
                <a:off x="2104" y="2616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5" name="Line 313"/>
              <p:cNvSpPr>
                <a:spLocks noChangeShapeType="1"/>
              </p:cNvSpPr>
              <p:nvPr/>
            </p:nvSpPr>
            <p:spPr bwMode="auto">
              <a:xfrm flipH="1" flipV="1">
                <a:off x="2105" y="2617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6" name="Line 314"/>
              <p:cNvSpPr>
                <a:spLocks noChangeShapeType="1"/>
              </p:cNvSpPr>
              <p:nvPr/>
            </p:nvSpPr>
            <p:spPr bwMode="auto">
              <a:xfrm>
                <a:off x="2129" y="2640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7" name="Line 315"/>
              <p:cNvSpPr>
                <a:spLocks noChangeShapeType="1"/>
              </p:cNvSpPr>
              <p:nvPr/>
            </p:nvSpPr>
            <p:spPr bwMode="auto">
              <a:xfrm flipH="1">
                <a:off x="2105" y="2640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8" name="Line 316"/>
              <p:cNvSpPr>
                <a:spLocks noChangeShapeType="1"/>
              </p:cNvSpPr>
              <p:nvPr/>
            </p:nvSpPr>
            <p:spPr bwMode="auto">
              <a:xfrm flipV="1">
                <a:off x="2129" y="261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29" name="Rectangle 317"/>
              <p:cNvSpPr>
                <a:spLocks noChangeArrowheads="1"/>
              </p:cNvSpPr>
              <p:nvPr/>
            </p:nvSpPr>
            <p:spPr bwMode="auto">
              <a:xfrm>
                <a:off x="2163" y="2308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0" name="Line 318"/>
              <p:cNvSpPr>
                <a:spLocks noChangeShapeType="1"/>
              </p:cNvSpPr>
              <p:nvPr/>
            </p:nvSpPr>
            <p:spPr bwMode="auto">
              <a:xfrm flipH="1" flipV="1">
                <a:off x="2164" y="230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1" name="Line 319"/>
              <p:cNvSpPr>
                <a:spLocks noChangeShapeType="1"/>
              </p:cNvSpPr>
              <p:nvPr/>
            </p:nvSpPr>
            <p:spPr bwMode="auto">
              <a:xfrm>
                <a:off x="2187" y="2332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2" name="Line 320"/>
              <p:cNvSpPr>
                <a:spLocks noChangeShapeType="1"/>
              </p:cNvSpPr>
              <p:nvPr/>
            </p:nvSpPr>
            <p:spPr bwMode="auto">
              <a:xfrm flipH="1">
                <a:off x="2164" y="233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3" name="Line 321"/>
              <p:cNvSpPr>
                <a:spLocks noChangeShapeType="1"/>
              </p:cNvSpPr>
              <p:nvPr/>
            </p:nvSpPr>
            <p:spPr bwMode="auto">
              <a:xfrm flipV="1">
                <a:off x="2187" y="230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4" name="Rectangle 322"/>
              <p:cNvSpPr>
                <a:spLocks noChangeArrowheads="1"/>
              </p:cNvSpPr>
              <p:nvPr/>
            </p:nvSpPr>
            <p:spPr bwMode="auto">
              <a:xfrm>
                <a:off x="2222" y="2541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5" name="Line 323"/>
              <p:cNvSpPr>
                <a:spLocks noChangeShapeType="1"/>
              </p:cNvSpPr>
              <p:nvPr/>
            </p:nvSpPr>
            <p:spPr bwMode="auto">
              <a:xfrm flipH="1" flipV="1">
                <a:off x="2223" y="254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6" name="Line 324"/>
              <p:cNvSpPr>
                <a:spLocks noChangeShapeType="1"/>
              </p:cNvSpPr>
              <p:nvPr/>
            </p:nvSpPr>
            <p:spPr bwMode="auto">
              <a:xfrm>
                <a:off x="2246" y="2565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7" name="Line 325"/>
              <p:cNvSpPr>
                <a:spLocks noChangeShapeType="1"/>
              </p:cNvSpPr>
              <p:nvPr/>
            </p:nvSpPr>
            <p:spPr bwMode="auto">
              <a:xfrm flipH="1">
                <a:off x="2223" y="2565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8" name="Line 326"/>
              <p:cNvSpPr>
                <a:spLocks noChangeShapeType="1"/>
              </p:cNvSpPr>
              <p:nvPr/>
            </p:nvSpPr>
            <p:spPr bwMode="auto">
              <a:xfrm flipV="1">
                <a:off x="2246" y="2542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39" name="Rectangle 327"/>
              <p:cNvSpPr>
                <a:spLocks noChangeArrowheads="1"/>
              </p:cNvSpPr>
              <p:nvPr/>
            </p:nvSpPr>
            <p:spPr bwMode="auto">
              <a:xfrm>
                <a:off x="2281" y="2010"/>
                <a:ext cx="50" cy="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0" name="Line 328"/>
              <p:cNvSpPr>
                <a:spLocks noChangeShapeType="1"/>
              </p:cNvSpPr>
              <p:nvPr/>
            </p:nvSpPr>
            <p:spPr bwMode="auto">
              <a:xfrm flipH="1" flipV="1">
                <a:off x="2282" y="201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1" name="Line 329"/>
              <p:cNvSpPr>
                <a:spLocks noChangeShapeType="1"/>
              </p:cNvSpPr>
              <p:nvPr/>
            </p:nvSpPr>
            <p:spPr bwMode="auto">
              <a:xfrm>
                <a:off x="2305" y="2034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2" name="Line 330"/>
              <p:cNvSpPr>
                <a:spLocks noChangeShapeType="1"/>
              </p:cNvSpPr>
              <p:nvPr/>
            </p:nvSpPr>
            <p:spPr bwMode="auto">
              <a:xfrm flipH="1">
                <a:off x="2282" y="203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3" name="Line 331"/>
              <p:cNvSpPr>
                <a:spLocks noChangeShapeType="1"/>
              </p:cNvSpPr>
              <p:nvPr/>
            </p:nvSpPr>
            <p:spPr bwMode="auto">
              <a:xfrm flipV="1">
                <a:off x="2305" y="2011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4" name="Rectangle 332"/>
              <p:cNvSpPr>
                <a:spLocks noChangeArrowheads="1"/>
              </p:cNvSpPr>
              <p:nvPr/>
            </p:nvSpPr>
            <p:spPr bwMode="auto">
              <a:xfrm>
                <a:off x="2339" y="2075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5" name="Line 333"/>
              <p:cNvSpPr>
                <a:spLocks noChangeShapeType="1"/>
              </p:cNvSpPr>
              <p:nvPr/>
            </p:nvSpPr>
            <p:spPr bwMode="auto">
              <a:xfrm flipH="1" flipV="1">
                <a:off x="2340" y="2076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6" name="Line 334"/>
              <p:cNvSpPr>
                <a:spLocks noChangeShapeType="1"/>
              </p:cNvSpPr>
              <p:nvPr/>
            </p:nvSpPr>
            <p:spPr bwMode="auto">
              <a:xfrm>
                <a:off x="2363" y="2099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7" name="Line 335"/>
              <p:cNvSpPr>
                <a:spLocks noChangeShapeType="1"/>
              </p:cNvSpPr>
              <p:nvPr/>
            </p:nvSpPr>
            <p:spPr bwMode="auto">
              <a:xfrm flipH="1">
                <a:off x="2340" y="2099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8" name="Line 336"/>
              <p:cNvSpPr>
                <a:spLocks noChangeShapeType="1"/>
              </p:cNvSpPr>
              <p:nvPr/>
            </p:nvSpPr>
            <p:spPr bwMode="auto">
              <a:xfrm flipV="1">
                <a:off x="2363" y="2076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49" name="Rectangle 337"/>
              <p:cNvSpPr>
                <a:spLocks noChangeArrowheads="1"/>
              </p:cNvSpPr>
              <p:nvPr/>
            </p:nvSpPr>
            <p:spPr bwMode="auto">
              <a:xfrm>
                <a:off x="2397" y="245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0" name="Line 338"/>
              <p:cNvSpPr>
                <a:spLocks noChangeShapeType="1"/>
              </p:cNvSpPr>
              <p:nvPr/>
            </p:nvSpPr>
            <p:spPr bwMode="auto">
              <a:xfrm flipH="1" flipV="1">
                <a:off x="2399" y="245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1" name="Line 339"/>
              <p:cNvSpPr>
                <a:spLocks noChangeShapeType="1"/>
              </p:cNvSpPr>
              <p:nvPr/>
            </p:nvSpPr>
            <p:spPr bwMode="auto">
              <a:xfrm>
                <a:off x="2422" y="247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2" name="Line 340"/>
              <p:cNvSpPr>
                <a:spLocks noChangeShapeType="1"/>
              </p:cNvSpPr>
              <p:nvPr/>
            </p:nvSpPr>
            <p:spPr bwMode="auto">
              <a:xfrm flipH="1">
                <a:off x="2399" y="247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3" name="Line 341"/>
              <p:cNvSpPr>
                <a:spLocks noChangeShapeType="1"/>
              </p:cNvSpPr>
              <p:nvPr/>
            </p:nvSpPr>
            <p:spPr bwMode="auto">
              <a:xfrm flipV="1">
                <a:off x="2422" y="245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4" name="Rectangle 342"/>
              <p:cNvSpPr>
                <a:spLocks noChangeArrowheads="1"/>
              </p:cNvSpPr>
              <p:nvPr/>
            </p:nvSpPr>
            <p:spPr bwMode="auto">
              <a:xfrm>
                <a:off x="2456" y="2594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5" name="Line 343"/>
              <p:cNvSpPr>
                <a:spLocks noChangeShapeType="1"/>
              </p:cNvSpPr>
              <p:nvPr/>
            </p:nvSpPr>
            <p:spPr bwMode="auto">
              <a:xfrm flipH="1" flipV="1">
                <a:off x="2457" y="2595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6" name="Line 344"/>
              <p:cNvSpPr>
                <a:spLocks noChangeShapeType="1"/>
              </p:cNvSpPr>
              <p:nvPr/>
            </p:nvSpPr>
            <p:spPr bwMode="auto">
              <a:xfrm>
                <a:off x="2481" y="2618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7" name="Line 345"/>
              <p:cNvSpPr>
                <a:spLocks noChangeShapeType="1"/>
              </p:cNvSpPr>
              <p:nvPr/>
            </p:nvSpPr>
            <p:spPr bwMode="auto">
              <a:xfrm flipH="1">
                <a:off x="2457" y="2618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8" name="Line 346"/>
              <p:cNvSpPr>
                <a:spLocks noChangeShapeType="1"/>
              </p:cNvSpPr>
              <p:nvPr/>
            </p:nvSpPr>
            <p:spPr bwMode="auto">
              <a:xfrm flipV="1">
                <a:off x="2481" y="2595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59" name="Rectangle 347"/>
              <p:cNvSpPr>
                <a:spLocks noChangeArrowheads="1"/>
              </p:cNvSpPr>
              <p:nvPr/>
            </p:nvSpPr>
            <p:spPr bwMode="auto">
              <a:xfrm>
                <a:off x="2515" y="3037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0" name="Line 348"/>
              <p:cNvSpPr>
                <a:spLocks noChangeShapeType="1"/>
              </p:cNvSpPr>
              <p:nvPr/>
            </p:nvSpPr>
            <p:spPr bwMode="auto">
              <a:xfrm flipH="1" flipV="1">
                <a:off x="2516" y="303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1" name="Line 349"/>
              <p:cNvSpPr>
                <a:spLocks noChangeShapeType="1"/>
              </p:cNvSpPr>
              <p:nvPr/>
            </p:nvSpPr>
            <p:spPr bwMode="auto">
              <a:xfrm>
                <a:off x="2540" y="306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2" name="Line 350"/>
              <p:cNvSpPr>
                <a:spLocks noChangeShapeType="1"/>
              </p:cNvSpPr>
              <p:nvPr/>
            </p:nvSpPr>
            <p:spPr bwMode="auto">
              <a:xfrm flipH="1">
                <a:off x="2516" y="3062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3" name="Line 351"/>
              <p:cNvSpPr>
                <a:spLocks noChangeShapeType="1"/>
              </p:cNvSpPr>
              <p:nvPr/>
            </p:nvSpPr>
            <p:spPr bwMode="auto">
              <a:xfrm flipV="1">
                <a:off x="2540" y="303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4" name="Rectangle 352"/>
              <p:cNvSpPr>
                <a:spLocks noChangeArrowheads="1"/>
              </p:cNvSpPr>
              <p:nvPr/>
            </p:nvSpPr>
            <p:spPr bwMode="auto">
              <a:xfrm>
                <a:off x="2574" y="2826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5" name="Line 353"/>
              <p:cNvSpPr>
                <a:spLocks noChangeShapeType="1"/>
              </p:cNvSpPr>
              <p:nvPr/>
            </p:nvSpPr>
            <p:spPr bwMode="auto">
              <a:xfrm flipH="1" flipV="1">
                <a:off x="2575" y="2827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6" name="Line 354"/>
              <p:cNvSpPr>
                <a:spLocks noChangeShapeType="1"/>
              </p:cNvSpPr>
              <p:nvPr/>
            </p:nvSpPr>
            <p:spPr bwMode="auto">
              <a:xfrm>
                <a:off x="2599" y="2850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7" name="Line 355"/>
              <p:cNvSpPr>
                <a:spLocks noChangeShapeType="1"/>
              </p:cNvSpPr>
              <p:nvPr/>
            </p:nvSpPr>
            <p:spPr bwMode="auto">
              <a:xfrm flipH="1">
                <a:off x="2575" y="2850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8" name="Line 356"/>
              <p:cNvSpPr>
                <a:spLocks noChangeShapeType="1"/>
              </p:cNvSpPr>
              <p:nvPr/>
            </p:nvSpPr>
            <p:spPr bwMode="auto">
              <a:xfrm flipV="1">
                <a:off x="2599" y="282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69" name="Rectangle 357"/>
              <p:cNvSpPr>
                <a:spLocks noChangeArrowheads="1"/>
              </p:cNvSpPr>
              <p:nvPr/>
            </p:nvSpPr>
            <p:spPr bwMode="auto">
              <a:xfrm>
                <a:off x="2632" y="2243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0" name="Line 358"/>
              <p:cNvSpPr>
                <a:spLocks noChangeShapeType="1"/>
              </p:cNvSpPr>
              <p:nvPr/>
            </p:nvSpPr>
            <p:spPr bwMode="auto">
              <a:xfrm flipH="1" flipV="1">
                <a:off x="2633" y="2245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1" name="Line 359"/>
              <p:cNvSpPr>
                <a:spLocks noChangeShapeType="1"/>
              </p:cNvSpPr>
              <p:nvPr/>
            </p:nvSpPr>
            <p:spPr bwMode="auto">
              <a:xfrm>
                <a:off x="2656" y="2268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2" name="Line 360"/>
              <p:cNvSpPr>
                <a:spLocks noChangeShapeType="1"/>
              </p:cNvSpPr>
              <p:nvPr/>
            </p:nvSpPr>
            <p:spPr bwMode="auto">
              <a:xfrm flipH="1">
                <a:off x="2633" y="2268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3" name="Line 361"/>
              <p:cNvSpPr>
                <a:spLocks noChangeShapeType="1"/>
              </p:cNvSpPr>
              <p:nvPr/>
            </p:nvSpPr>
            <p:spPr bwMode="auto">
              <a:xfrm flipV="1">
                <a:off x="2656" y="2245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4" name="Rectangle 362"/>
              <p:cNvSpPr>
                <a:spLocks noChangeArrowheads="1"/>
              </p:cNvSpPr>
              <p:nvPr/>
            </p:nvSpPr>
            <p:spPr bwMode="auto">
              <a:xfrm>
                <a:off x="2691" y="2294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5" name="Line 363"/>
              <p:cNvSpPr>
                <a:spLocks noChangeShapeType="1"/>
              </p:cNvSpPr>
              <p:nvPr/>
            </p:nvSpPr>
            <p:spPr bwMode="auto">
              <a:xfrm flipH="1" flipV="1">
                <a:off x="2692" y="2296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6" name="Line 364"/>
              <p:cNvSpPr>
                <a:spLocks noChangeShapeType="1"/>
              </p:cNvSpPr>
              <p:nvPr/>
            </p:nvSpPr>
            <p:spPr bwMode="auto">
              <a:xfrm>
                <a:off x="2715" y="231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7" name="Line 365"/>
              <p:cNvSpPr>
                <a:spLocks noChangeShapeType="1"/>
              </p:cNvSpPr>
              <p:nvPr/>
            </p:nvSpPr>
            <p:spPr bwMode="auto">
              <a:xfrm flipH="1">
                <a:off x="2692" y="231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8" name="Line 366"/>
              <p:cNvSpPr>
                <a:spLocks noChangeShapeType="1"/>
              </p:cNvSpPr>
              <p:nvPr/>
            </p:nvSpPr>
            <p:spPr bwMode="auto">
              <a:xfrm flipV="1">
                <a:off x="2715" y="2296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79" name="Rectangle 367"/>
              <p:cNvSpPr>
                <a:spLocks noChangeArrowheads="1"/>
              </p:cNvSpPr>
              <p:nvPr/>
            </p:nvSpPr>
            <p:spPr bwMode="auto">
              <a:xfrm>
                <a:off x="2750" y="2256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0" name="Line 368"/>
              <p:cNvSpPr>
                <a:spLocks noChangeShapeType="1"/>
              </p:cNvSpPr>
              <p:nvPr/>
            </p:nvSpPr>
            <p:spPr bwMode="auto">
              <a:xfrm flipH="1" flipV="1">
                <a:off x="2751" y="225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1" name="Line 369"/>
              <p:cNvSpPr>
                <a:spLocks noChangeShapeType="1"/>
              </p:cNvSpPr>
              <p:nvPr/>
            </p:nvSpPr>
            <p:spPr bwMode="auto">
              <a:xfrm>
                <a:off x="2774" y="2280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2" name="Line 370"/>
              <p:cNvSpPr>
                <a:spLocks noChangeShapeType="1"/>
              </p:cNvSpPr>
              <p:nvPr/>
            </p:nvSpPr>
            <p:spPr bwMode="auto">
              <a:xfrm flipH="1">
                <a:off x="2751" y="2280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3" name="Line 371"/>
              <p:cNvSpPr>
                <a:spLocks noChangeShapeType="1"/>
              </p:cNvSpPr>
              <p:nvPr/>
            </p:nvSpPr>
            <p:spPr bwMode="auto">
              <a:xfrm flipV="1">
                <a:off x="2774" y="2257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4" name="Rectangle 372"/>
              <p:cNvSpPr>
                <a:spLocks noChangeArrowheads="1"/>
              </p:cNvSpPr>
              <p:nvPr/>
            </p:nvSpPr>
            <p:spPr bwMode="auto">
              <a:xfrm>
                <a:off x="2809" y="299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5" name="Line 373"/>
              <p:cNvSpPr>
                <a:spLocks noChangeShapeType="1"/>
              </p:cNvSpPr>
              <p:nvPr/>
            </p:nvSpPr>
            <p:spPr bwMode="auto">
              <a:xfrm flipH="1" flipV="1">
                <a:off x="2810" y="299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6" name="Line 374"/>
              <p:cNvSpPr>
                <a:spLocks noChangeShapeType="1"/>
              </p:cNvSpPr>
              <p:nvPr/>
            </p:nvSpPr>
            <p:spPr bwMode="auto">
              <a:xfrm>
                <a:off x="2833" y="301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7" name="Line 375"/>
              <p:cNvSpPr>
                <a:spLocks noChangeShapeType="1"/>
              </p:cNvSpPr>
              <p:nvPr/>
            </p:nvSpPr>
            <p:spPr bwMode="auto">
              <a:xfrm flipH="1">
                <a:off x="2810" y="301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8" name="Line 376"/>
              <p:cNvSpPr>
                <a:spLocks noChangeShapeType="1"/>
              </p:cNvSpPr>
              <p:nvPr/>
            </p:nvSpPr>
            <p:spPr bwMode="auto">
              <a:xfrm flipV="1">
                <a:off x="2833" y="299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89" name="Rectangle 377"/>
              <p:cNvSpPr>
                <a:spLocks noChangeArrowheads="1"/>
              </p:cNvSpPr>
              <p:nvPr/>
            </p:nvSpPr>
            <p:spPr bwMode="auto">
              <a:xfrm>
                <a:off x="2867" y="2811"/>
                <a:ext cx="51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0" name="Line 378"/>
              <p:cNvSpPr>
                <a:spLocks noChangeShapeType="1"/>
              </p:cNvSpPr>
              <p:nvPr/>
            </p:nvSpPr>
            <p:spPr bwMode="auto">
              <a:xfrm flipH="1" flipV="1">
                <a:off x="2869" y="2812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1" name="Line 379"/>
              <p:cNvSpPr>
                <a:spLocks noChangeShapeType="1"/>
              </p:cNvSpPr>
              <p:nvPr/>
            </p:nvSpPr>
            <p:spPr bwMode="auto">
              <a:xfrm>
                <a:off x="2892" y="2836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2" name="Line 380"/>
              <p:cNvSpPr>
                <a:spLocks noChangeShapeType="1"/>
              </p:cNvSpPr>
              <p:nvPr/>
            </p:nvSpPr>
            <p:spPr bwMode="auto">
              <a:xfrm flipH="1">
                <a:off x="2869" y="2836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3" name="Line 381"/>
              <p:cNvSpPr>
                <a:spLocks noChangeShapeType="1"/>
              </p:cNvSpPr>
              <p:nvPr/>
            </p:nvSpPr>
            <p:spPr bwMode="auto">
              <a:xfrm flipV="1">
                <a:off x="2892" y="2812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4" name="Rectangle 382"/>
              <p:cNvSpPr>
                <a:spLocks noChangeArrowheads="1"/>
              </p:cNvSpPr>
              <p:nvPr/>
            </p:nvSpPr>
            <p:spPr bwMode="auto">
              <a:xfrm>
                <a:off x="2926" y="3318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5" name="Line 383"/>
              <p:cNvSpPr>
                <a:spLocks noChangeShapeType="1"/>
              </p:cNvSpPr>
              <p:nvPr/>
            </p:nvSpPr>
            <p:spPr bwMode="auto">
              <a:xfrm flipH="1" flipV="1">
                <a:off x="2928" y="331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6" name="Line 384"/>
              <p:cNvSpPr>
                <a:spLocks noChangeShapeType="1"/>
              </p:cNvSpPr>
              <p:nvPr/>
            </p:nvSpPr>
            <p:spPr bwMode="auto">
              <a:xfrm>
                <a:off x="2951" y="3342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7" name="Line 385"/>
              <p:cNvSpPr>
                <a:spLocks noChangeShapeType="1"/>
              </p:cNvSpPr>
              <p:nvPr/>
            </p:nvSpPr>
            <p:spPr bwMode="auto">
              <a:xfrm flipH="1">
                <a:off x="2928" y="3342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8" name="Line 386"/>
              <p:cNvSpPr>
                <a:spLocks noChangeShapeType="1"/>
              </p:cNvSpPr>
              <p:nvPr/>
            </p:nvSpPr>
            <p:spPr bwMode="auto">
              <a:xfrm flipV="1">
                <a:off x="2951" y="331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099" name="Rectangle 387"/>
              <p:cNvSpPr>
                <a:spLocks noChangeArrowheads="1"/>
              </p:cNvSpPr>
              <p:nvPr/>
            </p:nvSpPr>
            <p:spPr bwMode="auto">
              <a:xfrm>
                <a:off x="2984" y="2424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0" name="Line 388"/>
              <p:cNvSpPr>
                <a:spLocks noChangeShapeType="1"/>
              </p:cNvSpPr>
              <p:nvPr/>
            </p:nvSpPr>
            <p:spPr bwMode="auto">
              <a:xfrm flipH="1" flipV="1">
                <a:off x="2985" y="2425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1" name="Line 389"/>
              <p:cNvSpPr>
                <a:spLocks noChangeShapeType="1"/>
              </p:cNvSpPr>
              <p:nvPr/>
            </p:nvSpPr>
            <p:spPr bwMode="auto">
              <a:xfrm>
                <a:off x="3009" y="244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2" name="Line 390"/>
              <p:cNvSpPr>
                <a:spLocks noChangeShapeType="1"/>
              </p:cNvSpPr>
              <p:nvPr/>
            </p:nvSpPr>
            <p:spPr bwMode="auto">
              <a:xfrm flipH="1">
                <a:off x="2985" y="2449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3" name="Line 391"/>
              <p:cNvSpPr>
                <a:spLocks noChangeShapeType="1"/>
              </p:cNvSpPr>
              <p:nvPr/>
            </p:nvSpPr>
            <p:spPr bwMode="auto">
              <a:xfrm flipV="1">
                <a:off x="3009" y="2425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4" name="Rectangle 392"/>
              <p:cNvSpPr>
                <a:spLocks noChangeArrowheads="1"/>
              </p:cNvSpPr>
              <p:nvPr/>
            </p:nvSpPr>
            <p:spPr bwMode="auto">
              <a:xfrm>
                <a:off x="3043" y="286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5" name="Line 393"/>
              <p:cNvSpPr>
                <a:spLocks noChangeShapeType="1"/>
              </p:cNvSpPr>
              <p:nvPr/>
            </p:nvSpPr>
            <p:spPr bwMode="auto">
              <a:xfrm flipH="1" flipV="1">
                <a:off x="3044" y="2861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6" name="Line 394"/>
              <p:cNvSpPr>
                <a:spLocks noChangeShapeType="1"/>
              </p:cNvSpPr>
              <p:nvPr/>
            </p:nvSpPr>
            <p:spPr bwMode="auto">
              <a:xfrm>
                <a:off x="3068" y="2884"/>
                <a:ext cx="23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7" name="Line 395"/>
              <p:cNvSpPr>
                <a:spLocks noChangeShapeType="1"/>
              </p:cNvSpPr>
              <p:nvPr/>
            </p:nvSpPr>
            <p:spPr bwMode="auto">
              <a:xfrm flipH="1">
                <a:off x="3044" y="2884"/>
                <a:ext cx="24" cy="24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8" name="Line 396"/>
              <p:cNvSpPr>
                <a:spLocks noChangeShapeType="1"/>
              </p:cNvSpPr>
              <p:nvPr/>
            </p:nvSpPr>
            <p:spPr bwMode="auto">
              <a:xfrm flipV="1">
                <a:off x="3068" y="286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09" name="Rectangle 397"/>
              <p:cNvSpPr>
                <a:spLocks noChangeArrowheads="1"/>
              </p:cNvSpPr>
              <p:nvPr/>
            </p:nvSpPr>
            <p:spPr bwMode="auto">
              <a:xfrm>
                <a:off x="3102" y="2450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0" name="Line 398"/>
              <p:cNvSpPr>
                <a:spLocks noChangeShapeType="1"/>
              </p:cNvSpPr>
              <p:nvPr/>
            </p:nvSpPr>
            <p:spPr bwMode="auto">
              <a:xfrm flipH="1" flipV="1">
                <a:off x="3103" y="2451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1" name="Line 399"/>
              <p:cNvSpPr>
                <a:spLocks noChangeShapeType="1"/>
              </p:cNvSpPr>
              <p:nvPr/>
            </p:nvSpPr>
            <p:spPr bwMode="auto">
              <a:xfrm>
                <a:off x="3126" y="2474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2" name="Line 400"/>
              <p:cNvSpPr>
                <a:spLocks noChangeShapeType="1"/>
              </p:cNvSpPr>
              <p:nvPr/>
            </p:nvSpPr>
            <p:spPr bwMode="auto">
              <a:xfrm flipH="1">
                <a:off x="3103" y="2474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3" name="Line 401"/>
              <p:cNvSpPr>
                <a:spLocks noChangeShapeType="1"/>
              </p:cNvSpPr>
              <p:nvPr/>
            </p:nvSpPr>
            <p:spPr bwMode="auto">
              <a:xfrm flipV="1">
                <a:off x="3126" y="2451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4" name="Rectangle 402"/>
              <p:cNvSpPr>
                <a:spLocks noChangeArrowheads="1"/>
              </p:cNvSpPr>
              <p:nvPr/>
            </p:nvSpPr>
            <p:spPr bwMode="auto">
              <a:xfrm>
                <a:off x="3161" y="2308"/>
                <a:ext cx="50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5" name="Line 403"/>
              <p:cNvSpPr>
                <a:spLocks noChangeShapeType="1"/>
              </p:cNvSpPr>
              <p:nvPr/>
            </p:nvSpPr>
            <p:spPr bwMode="auto">
              <a:xfrm flipH="1" flipV="1">
                <a:off x="3162" y="2309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6" name="Line 404"/>
              <p:cNvSpPr>
                <a:spLocks noChangeShapeType="1"/>
              </p:cNvSpPr>
              <p:nvPr/>
            </p:nvSpPr>
            <p:spPr bwMode="auto">
              <a:xfrm>
                <a:off x="3185" y="2332"/>
                <a:ext cx="24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4117" name="Line 405"/>
              <p:cNvSpPr>
                <a:spLocks noChangeShapeType="1"/>
              </p:cNvSpPr>
              <p:nvPr/>
            </p:nvSpPr>
            <p:spPr bwMode="auto">
              <a:xfrm flipH="1">
                <a:off x="3162" y="2332"/>
                <a:ext cx="23" cy="2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4119" name="Line 407"/>
            <p:cNvSpPr>
              <a:spLocks noChangeShapeType="1"/>
            </p:cNvSpPr>
            <p:nvPr/>
          </p:nvSpPr>
          <p:spPr bwMode="auto">
            <a:xfrm flipV="1">
              <a:off x="3185" y="2309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0" name="Rectangle 408"/>
            <p:cNvSpPr>
              <a:spLocks noChangeArrowheads="1"/>
            </p:cNvSpPr>
            <p:nvPr/>
          </p:nvSpPr>
          <p:spPr bwMode="auto">
            <a:xfrm>
              <a:off x="3220" y="2792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1" name="Line 409"/>
            <p:cNvSpPr>
              <a:spLocks noChangeShapeType="1"/>
            </p:cNvSpPr>
            <p:nvPr/>
          </p:nvSpPr>
          <p:spPr bwMode="auto">
            <a:xfrm flipH="1" flipV="1">
              <a:off x="3221" y="2794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2" name="Line 410"/>
            <p:cNvSpPr>
              <a:spLocks noChangeShapeType="1"/>
            </p:cNvSpPr>
            <p:nvPr/>
          </p:nvSpPr>
          <p:spPr bwMode="auto">
            <a:xfrm>
              <a:off x="3244" y="2817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3" name="Line 411"/>
            <p:cNvSpPr>
              <a:spLocks noChangeShapeType="1"/>
            </p:cNvSpPr>
            <p:nvPr/>
          </p:nvSpPr>
          <p:spPr bwMode="auto">
            <a:xfrm flipH="1">
              <a:off x="3221" y="281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4" name="Line 412"/>
            <p:cNvSpPr>
              <a:spLocks noChangeShapeType="1"/>
            </p:cNvSpPr>
            <p:nvPr/>
          </p:nvSpPr>
          <p:spPr bwMode="auto">
            <a:xfrm flipV="1">
              <a:off x="3244" y="2794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5" name="Rectangle 413"/>
            <p:cNvSpPr>
              <a:spLocks noChangeArrowheads="1"/>
            </p:cNvSpPr>
            <p:nvPr/>
          </p:nvSpPr>
          <p:spPr bwMode="auto">
            <a:xfrm>
              <a:off x="3278" y="2424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6" name="Line 414"/>
            <p:cNvSpPr>
              <a:spLocks noChangeShapeType="1"/>
            </p:cNvSpPr>
            <p:nvPr/>
          </p:nvSpPr>
          <p:spPr bwMode="auto">
            <a:xfrm flipH="1" flipV="1">
              <a:off x="3279" y="2425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7" name="Line 415"/>
            <p:cNvSpPr>
              <a:spLocks noChangeShapeType="1"/>
            </p:cNvSpPr>
            <p:nvPr/>
          </p:nvSpPr>
          <p:spPr bwMode="auto">
            <a:xfrm>
              <a:off x="3302" y="244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8" name="Line 416"/>
            <p:cNvSpPr>
              <a:spLocks noChangeShapeType="1"/>
            </p:cNvSpPr>
            <p:nvPr/>
          </p:nvSpPr>
          <p:spPr bwMode="auto">
            <a:xfrm flipH="1">
              <a:off x="3279" y="244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29" name="Line 417"/>
            <p:cNvSpPr>
              <a:spLocks noChangeShapeType="1"/>
            </p:cNvSpPr>
            <p:nvPr/>
          </p:nvSpPr>
          <p:spPr bwMode="auto">
            <a:xfrm flipV="1">
              <a:off x="3302" y="2425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0" name="Rectangle 418"/>
            <p:cNvSpPr>
              <a:spLocks noChangeArrowheads="1"/>
            </p:cNvSpPr>
            <p:nvPr/>
          </p:nvSpPr>
          <p:spPr bwMode="auto">
            <a:xfrm>
              <a:off x="3336" y="2665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1" name="Line 419"/>
            <p:cNvSpPr>
              <a:spLocks noChangeShapeType="1"/>
            </p:cNvSpPr>
            <p:nvPr/>
          </p:nvSpPr>
          <p:spPr bwMode="auto">
            <a:xfrm flipH="1" flipV="1">
              <a:off x="3338" y="266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2" name="Line 420"/>
            <p:cNvSpPr>
              <a:spLocks noChangeShapeType="1"/>
            </p:cNvSpPr>
            <p:nvPr/>
          </p:nvSpPr>
          <p:spPr bwMode="auto">
            <a:xfrm>
              <a:off x="3361" y="2689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3" name="Line 421"/>
            <p:cNvSpPr>
              <a:spLocks noChangeShapeType="1"/>
            </p:cNvSpPr>
            <p:nvPr/>
          </p:nvSpPr>
          <p:spPr bwMode="auto">
            <a:xfrm flipH="1">
              <a:off x="3338" y="2689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4" name="Line 422"/>
            <p:cNvSpPr>
              <a:spLocks noChangeShapeType="1"/>
            </p:cNvSpPr>
            <p:nvPr/>
          </p:nvSpPr>
          <p:spPr bwMode="auto">
            <a:xfrm flipV="1">
              <a:off x="3361" y="266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5" name="Rectangle 423"/>
            <p:cNvSpPr>
              <a:spLocks noChangeArrowheads="1"/>
            </p:cNvSpPr>
            <p:nvPr/>
          </p:nvSpPr>
          <p:spPr bwMode="auto">
            <a:xfrm>
              <a:off x="3395" y="2728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6" name="Line 424"/>
            <p:cNvSpPr>
              <a:spLocks noChangeShapeType="1"/>
            </p:cNvSpPr>
            <p:nvPr/>
          </p:nvSpPr>
          <p:spPr bwMode="auto">
            <a:xfrm flipH="1" flipV="1">
              <a:off x="3396" y="2729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7" name="Line 425"/>
            <p:cNvSpPr>
              <a:spLocks noChangeShapeType="1"/>
            </p:cNvSpPr>
            <p:nvPr/>
          </p:nvSpPr>
          <p:spPr bwMode="auto">
            <a:xfrm>
              <a:off x="3420" y="275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8" name="Line 426"/>
            <p:cNvSpPr>
              <a:spLocks noChangeShapeType="1"/>
            </p:cNvSpPr>
            <p:nvPr/>
          </p:nvSpPr>
          <p:spPr bwMode="auto">
            <a:xfrm flipH="1">
              <a:off x="3396" y="2752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39" name="Line 427"/>
            <p:cNvSpPr>
              <a:spLocks noChangeShapeType="1"/>
            </p:cNvSpPr>
            <p:nvPr/>
          </p:nvSpPr>
          <p:spPr bwMode="auto">
            <a:xfrm flipV="1">
              <a:off x="3420" y="272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0" name="Rectangle 428"/>
            <p:cNvSpPr>
              <a:spLocks noChangeArrowheads="1"/>
            </p:cNvSpPr>
            <p:nvPr/>
          </p:nvSpPr>
          <p:spPr bwMode="auto">
            <a:xfrm>
              <a:off x="3454" y="2372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1" name="Line 429"/>
            <p:cNvSpPr>
              <a:spLocks noChangeShapeType="1"/>
            </p:cNvSpPr>
            <p:nvPr/>
          </p:nvSpPr>
          <p:spPr bwMode="auto">
            <a:xfrm flipH="1" flipV="1">
              <a:off x="3455" y="2373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2" name="Line 430"/>
            <p:cNvSpPr>
              <a:spLocks noChangeShapeType="1"/>
            </p:cNvSpPr>
            <p:nvPr/>
          </p:nvSpPr>
          <p:spPr bwMode="auto">
            <a:xfrm>
              <a:off x="3479" y="239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3" name="Line 431"/>
            <p:cNvSpPr>
              <a:spLocks noChangeShapeType="1"/>
            </p:cNvSpPr>
            <p:nvPr/>
          </p:nvSpPr>
          <p:spPr bwMode="auto">
            <a:xfrm flipH="1">
              <a:off x="3455" y="2397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4" name="Line 432"/>
            <p:cNvSpPr>
              <a:spLocks noChangeShapeType="1"/>
            </p:cNvSpPr>
            <p:nvPr/>
          </p:nvSpPr>
          <p:spPr bwMode="auto">
            <a:xfrm flipV="1">
              <a:off x="3479" y="2373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5" name="Rectangle 433"/>
            <p:cNvSpPr>
              <a:spLocks noChangeArrowheads="1"/>
            </p:cNvSpPr>
            <p:nvPr/>
          </p:nvSpPr>
          <p:spPr bwMode="auto">
            <a:xfrm>
              <a:off x="3513" y="1738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6" name="Line 434"/>
            <p:cNvSpPr>
              <a:spLocks noChangeShapeType="1"/>
            </p:cNvSpPr>
            <p:nvPr/>
          </p:nvSpPr>
          <p:spPr bwMode="auto">
            <a:xfrm flipH="1" flipV="1">
              <a:off x="3514" y="1739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7" name="Line 435"/>
            <p:cNvSpPr>
              <a:spLocks noChangeShapeType="1"/>
            </p:cNvSpPr>
            <p:nvPr/>
          </p:nvSpPr>
          <p:spPr bwMode="auto">
            <a:xfrm>
              <a:off x="3538" y="176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8" name="Line 436"/>
            <p:cNvSpPr>
              <a:spLocks noChangeShapeType="1"/>
            </p:cNvSpPr>
            <p:nvPr/>
          </p:nvSpPr>
          <p:spPr bwMode="auto">
            <a:xfrm flipH="1">
              <a:off x="3514" y="1762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49" name="Line 437"/>
            <p:cNvSpPr>
              <a:spLocks noChangeShapeType="1"/>
            </p:cNvSpPr>
            <p:nvPr/>
          </p:nvSpPr>
          <p:spPr bwMode="auto">
            <a:xfrm flipV="1">
              <a:off x="3538" y="173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0" name="Rectangle 438"/>
            <p:cNvSpPr>
              <a:spLocks noChangeArrowheads="1"/>
            </p:cNvSpPr>
            <p:nvPr/>
          </p:nvSpPr>
          <p:spPr bwMode="auto">
            <a:xfrm>
              <a:off x="3571" y="2075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1" name="Line 439"/>
            <p:cNvSpPr>
              <a:spLocks noChangeShapeType="1"/>
            </p:cNvSpPr>
            <p:nvPr/>
          </p:nvSpPr>
          <p:spPr bwMode="auto">
            <a:xfrm flipH="1" flipV="1">
              <a:off x="3572" y="207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2" name="Line 440"/>
            <p:cNvSpPr>
              <a:spLocks noChangeShapeType="1"/>
            </p:cNvSpPr>
            <p:nvPr/>
          </p:nvSpPr>
          <p:spPr bwMode="auto">
            <a:xfrm>
              <a:off x="3595" y="2099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3" name="Line 441"/>
            <p:cNvSpPr>
              <a:spLocks noChangeShapeType="1"/>
            </p:cNvSpPr>
            <p:nvPr/>
          </p:nvSpPr>
          <p:spPr bwMode="auto">
            <a:xfrm flipH="1">
              <a:off x="3572" y="2099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4" name="Line 442"/>
            <p:cNvSpPr>
              <a:spLocks noChangeShapeType="1"/>
            </p:cNvSpPr>
            <p:nvPr/>
          </p:nvSpPr>
          <p:spPr bwMode="auto">
            <a:xfrm flipV="1">
              <a:off x="3595" y="2076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5" name="Rectangle 443"/>
            <p:cNvSpPr>
              <a:spLocks noChangeArrowheads="1"/>
            </p:cNvSpPr>
            <p:nvPr/>
          </p:nvSpPr>
          <p:spPr bwMode="auto">
            <a:xfrm>
              <a:off x="3630" y="2628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6" name="Line 444"/>
            <p:cNvSpPr>
              <a:spLocks noChangeShapeType="1"/>
            </p:cNvSpPr>
            <p:nvPr/>
          </p:nvSpPr>
          <p:spPr bwMode="auto">
            <a:xfrm flipH="1" flipV="1">
              <a:off x="3631" y="2629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7" name="Line 445"/>
            <p:cNvSpPr>
              <a:spLocks noChangeShapeType="1"/>
            </p:cNvSpPr>
            <p:nvPr/>
          </p:nvSpPr>
          <p:spPr bwMode="auto">
            <a:xfrm>
              <a:off x="3654" y="2653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8" name="Line 446"/>
            <p:cNvSpPr>
              <a:spLocks noChangeShapeType="1"/>
            </p:cNvSpPr>
            <p:nvPr/>
          </p:nvSpPr>
          <p:spPr bwMode="auto">
            <a:xfrm flipH="1">
              <a:off x="3631" y="2653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59" name="Line 447"/>
            <p:cNvSpPr>
              <a:spLocks noChangeShapeType="1"/>
            </p:cNvSpPr>
            <p:nvPr/>
          </p:nvSpPr>
          <p:spPr bwMode="auto">
            <a:xfrm flipV="1">
              <a:off x="3654" y="2629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0" name="Rectangle 448"/>
            <p:cNvSpPr>
              <a:spLocks noChangeArrowheads="1"/>
            </p:cNvSpPr>
            <p:nvPr/>
          </p:nvSpPr>
          <p:spPr bwMode="auto">
            <a:xfrm>
              <a:off x="3689" y="2191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1" name="Line 449"/>
            <p:cNvSpPr>
              <a:spLocks noChangeShapeType="1"/>
            </p:cNvSpPr>
            <p:nvPr/>
          </p:nvSpPr>
          <p:spPr bwMode="auto">
            <a:xfrm flipH="1" flipV="1">
              <a:off x="3690" y="219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2" name="Line 450"/>
            <p:cNvSpPr>
              <a:spLocks noChangeShapeType="1"/>
            </p:cNvSpPr>
            <p:nvPr/>
          </p:nvSpPr>
          <p:spPr bwMode="auto">
            <a:xfrm>
              <a:off x="3713" y="221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3" name="Line 451"/>
            <p:cNvSpPr>
              <a:spLocks noChangeShapeType="1"/>
            </p:cNvSpPr>
            <p:nvPr/>
          </p:nvSpPr>
          <p:spPr bwMode="auto">
            <a:xfrm flipH="1">
              <a:off x="3690" y="221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4" name="Line 452"/>
            <p:cNvSpPr>
              <a:spLocks noChangeShapeType="1"/>
            </p:cNvSpPr>
            <p:nvPr/>
          </p:nvSpPr>
          <p:spPr bwMode="auto">
            <a:xfrm flipV="1">
              <a:off x="3713" y="219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5" name="Rectangle 453"/>
            <p:cNvSpPr>
              <a:spLocks noChangeArrowheads="1"/>
            </p:cNvSpPr>
            <p:nvPr/>
          </p:nvSpPr>
          <p:spPr bwMode="auto">
            <a:xfrm>
              <a:off x="3748" y="2178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6" name="Line 454"/>
            <p:cNvSpPr>
              <a:spLocks noChangeShapeType="1"/>
            </p:cNvSpPr>
            <p:nvPr/>
          </p:nvSpPr>
          <p:spPr bwMode="auto">
            <a:xfrm flipH="1" flipV="1">
              <a:off x="3749" y="217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7" name="Line 455"/>
            <p:cNvSpPr>
              <a:spLocks noChangeShapeType="1"/>
            </p:cNvSpPr>
            <p:nvPr/>
          </p:nvSpPr>
          <p:spPr bwMode="auto">
            <a:xfrm>
              <a:off x="3772" y="220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8" name="Line 456"/>
            <p:cNvSpPr>
              <a:spLocks noChangeShapeType="1"/>
            </p:cNvSpPr>
            <p:nvPr/>
          </p:nvSpPr>
          <p:spPr bwMode="auto">
            <a:xfrm flipH="1">
              <a:off x="3749" y="220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69" name="Line 457"/>
            <p:cNvSpPr>
              <a:spLocks noChangeShapeType="1"/>
            </p:cNvSpPr>
            <p:nvPr/>
          </p:nvSpPr>
          <p:spPr bwMode="auto">
            <a:xfrm flipV="1">
              <a:off x="3772" y="217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0" name="Rectangle 458"/>
            <p:cNvSpPr>
              <a:spLocks noChangeArrowheads="1"/>
            </p:cNvSpPr>
            <p:nvPr/>
          </p:nvSpPr>
          <p:spPr bwMode="auto">
            <a:xfrm>
              <a:off x="3806" y="2623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1" name="Line 459"/>
            <p:cNvSpPr>
              <a:spLocks noChangeShapeType="1"/>
            </p:cNvSpPr>
            <p:nvPr/>
          </p:nvSpPr>
          <p:spPr bwMode="auto">
            <a:xfrm flipH="1" flipV="1">
              <a:off x="3808" y="2624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2" name="Line 460"/>
            <p:cNvSpPr>
              <a:spLocks noChangeShapeType="1"/>
            </p:cNvSpPr>
            <p:nvPr/>
          </p:nvSpPr>
          <p:spPr bwMode="auto">
            <a:xfrm>
              <a:off x="3831" y="264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3" name="Line 461"/>
            <p:cNvSpPr>
              <a:spLocks noChangeShapeType="1"/>
            </p:cNvSpPr>
            <p:nvPr/>
          </p:nvSpPr>
          <p:spPr bwMode="auto">
            <a:xfrm flipH="1">
              <a:off x="3808" y="264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4" name="Line 462"/>
            <p:cNvSpPr>
              <a:spLocks noChangeShapeType="1"/>
            </p:cNvSpPr>
            <p:nvPr/>
          </p:nvSpPr>
          <p:spPr bwMode="auto">
            <a:xfrm flipV="1">
              <a:off x="3831" y="2624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5" name="Rectangle 463"/>
            <p:cNvSpPr>
              <a:spLocks noChangeArrowheads="1"/>
            </p:cNvSpPr>
            <p:nvPr/>
          </p:nvSpPr>
          <p:spPr bwMode="auto">
            <a:xfrm>
              <a:off x="3865" y="3548"/>
              <a:ext cx="50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6" name="Line 464"/>
            <p:cNvSpPr>
              <a:spLocks noChangeShapeType="1"/>
            </p:cNvSpPr>
            <p:nvPr/>
          </p:nvSpPr>
          <p:spPr bwMode="auto">
            <a:xfrm flipH="1" flipV="1">
              <a:off x="3866" y="3549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7" name="Line 465"/>
            <p:cNvSpPr>
              <a:spLocks noChangeShapeType="1"/>
            </p:cNvSpPr>
            <p:nvPr/>
          </p:nvSpPr>
          <p:spPr bwMode="auto">
            <a:xfrm>
              <a:off x="3890" y="3572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8" name="Line 466"/>
            <p:cNvSpPr>
              <a:spLocks noChangeShapeType="1"/>
            </p:cNvSpPr>
            <p:nvPr/>
          </p:nvSpPr>
          <p:spPr bwMode="auto">
            <a:xfrm flipH="1">
              <a:off x="3866" y="3572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79" name="Line 467"/>
            <p:cNvSpPr>
              <a:spLocks noChangeShapeType="1"/>
            </p:cNvSpPr>
            <p:nvPr/>
          </p:nvSpPr>
          <p:spPr bwMode="auto">
            <a:xfrm flipV="1">
              <a:off x="3890" y="354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0" name="Rectangle 468"/>
            <p:cNvSpPr>
              <a:spLocks noChangeArrowheads="1"/>
            </p:cNvSpPr>
            <p:nvPr/>
          </p:nvSpPr>
          <p:spPr bwMode="auto">
            <a:xfrm>
              <a:off x="3923" y="2463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1" name="Line 469"/>
            <p:cNvSpPr>
              <a:spLocks noChangeShapeType="1"/>
            </p:cNvSpPr>
            <p:nvPr/>
          </p:nvSpPr>
          <p:spPr bwMode="auto">
            <a:xfrm flipH="1" flipV="1">
              <a:off x="3924" y="2464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2" name="Line 470"/>
            <p:cNvSpPr>
              <a:spLocks noChangeShapeType="1"/>
            </p:cNvSpPr>
            <p:nvPr/>
          </p:nvSpPr>
          <p:spPr bwMode="auto">
            <a:xfrm>
              <a:off x="3948" y="2487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3" name="Line 471"/>
            <p:cNvSpPr>
              <a:spLocks noChangeShapeType="1"/>
            </p:cNvSpPr>
            <p:nvPr/>
          </p:nvSpPr>
          <p:spPr bwMode="auto">
            <a:xfrm flipH="1">
              <a:off x="3924" y="2487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4" name="Line 472"/>
            <p:cNvSpPr>
              <a:spLocks noChangeShapeType="1"/>
            </p:cNvSpPr>
            <p:nvPr/>
          </p:nvSpPr>
          <p:spPr bwMode="auto">
            <a:xfrm flipV="1">
              <a:off x="3948" y="2464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5" name="Rectangle 473"/>
            <p:cNvSpPr>
              <a:spLocks noChangeArrowheads="1"/>
            </p:cNvSpPr>
            <p:nvPr/>
          </p:nvSpPr>
          <p:spPr bwMode="auto">
            <a:xfrm>
              <a:off x="3982" y="2640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6" name="Line 474"/>
            <p:cNvSpPr>
              <a:spLocks noChangeShapeType="1"/>
            </p:cNvSpPr>
            <p:nvPr/>
          </p:nvSpPr>
          <p:spPr bwMode="auto">
            <a:xfrm flipH="1" flipV="1">
              <a:off x="3983" y="2642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7" name="Line 475"/>
            <p:cNvSpPr>
              <a:spLocks noChangeShapeType="1"/>
            </p:cNvSpPr>
            <p:nvPr/>
          </p:nvSpPr>
          <p:spPr bwMode="auto">
            <a:xfrm>
              <a:off x="4006" y="2665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8" name="Line 476"/>
            <p:cNvSpPr>
              <a:spLocks noChangeShapeType="1"/>
            </p:cNvSpPr>
            <p:nvPr/>
          </p:nvSpPr>
          <p:spPr bwMode="auto">
            <a:xfrm flipH="1">
              <a:off x="3983" y="2665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89" name="Line 477"/>
            <p:cNvSpPr>
              <a:spLocks noChangeShapeType="1"/>
            </p:cNvSpPr>
            <p:nvPr/>
          </p:nvSpPr>
          <p:spPr bwMode="auto">
            <a:xfrm flipV="1">
              <a:off x="4006" y="2642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0" name="Rectangle 478"/>
            <p:cNvSpPr>
              <a:spLocks noChangeArrowheads="1"/>
            </p:cNvSpPr>
            <p:nvPr/>
          </p:nvSpPr>
          <p:spPr bwMode="auto">
            <a:xfrm>
              <a:off x="4041" y="2637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1" name="Line 479"/>
            <p:cNvSpPr>
              <a:spLocks noChangeShapeType="1"/>
            </p:cNvSpPr>
            <p:nvPr/>
          </p:nvSpPr>
          <p:spPr bwMode="auto">
            <a:xfrm flipH="1" flipV="1">
              <a:off x="4042" y="2638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2" name="Line 480"/>
            <p:cNvSpPr>
              <a:spLocks noChangeShapeType="1"/>
            </p:cNvSpPr>
            <p:nvPr/>
          </p:nvSpPr>
          <p:spPr bwMode="auto">
            <a:xfrm>
              <a:off x="4065" y="2662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3" name="Line 481"/>
            <p:cNvSpPr>
              <a:spLocks noChangeShapeType="1"/>
            </p:cNvSpPr>
            <p:nvPr/>
          </p:nvSpPr>
          <p:spPr bwMode="auto">
            <a:xfrm flipH="1">
              <a:off x="4042" y="2662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4" name="Line 482"/>
            <p:cNvSpPr>
              <a:spLocks noChangeShapeType="1"/>
            </p:cNvSpPr>
            <p:nvPr/>
          </p:nvSpPr>
          <p:spPr bwMode="auto">
            <a:xfrm flipV="1">
              <a:off x="4065" y="2638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5" name="Rectangle 483"/>
            <p:cNvSpPr>
              <a:spLocks noChangeArrowheads="1"/>
            </p:cNvSpPr>
            <p:nvPr/>
          </p:nvSpPr>
          <p:spPr bwMode="auto">
            <a:xfrm>
              <a:off x="4100" y="3047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6" name="Line 484"/>
            <p:cNvSpPr>
              <a:spLocks noChangeShapeType="1"/>
            </p:cNvSpPr>
            <p:nvPr/>
          </p:nvSpPr>
          <p:spPr bwMode="auto">
            <a:xfrm flipH="1" flipV="1">
              <a:off x="4101" y="304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7" name="Line 485"/>
            <p:cNvSpPr>
              <a:spLocks noChangeShapeType="1"/>
            </p:cNvSpPr>
            <p:nvPr/>
          </p:nvSpPr>
          <p:spPr bwMode="auto">
            <a:xfrm>
              <a:off x="4124" y="3072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8" name="Line 486"/>
            <p:cNvSpPr>
              <a:spLocks noChangeShapeType="1"/>
            </p:cNvSpPr>
            <p:nvPr/>
          </p:nvSpPr>
          <p:spPr bwMode="auto">
            <a:xfrm flipH="1">
              <a:off x="4101" y="3072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199" name="Line 487"/>
            <p:cNvSpPr>
              <a:spLocks noChangeShapeType="1"/>
            </p:cNvSpPr>
            <p:nvPr/>
          </p:nvSpPr>
          <p:spPr bwMode="auto">
            <a:xfrm flipV="1">
              <a:off x="4124" y="3049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0" name="Rectangle 488"/>
            <p:cNvSpPr>
              <a:spLocks noChangeArrowheads="1"/>
            </p:cNvSpPr>
            <p:nvPr/>
          </p:nvSpPr>
          <p:spPr bwMode="auto">
            <a:xfrm>
              <a:off x="4159" y="2126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1" name="Line 489"/>
            <p:cNvSpPr>
              <a:spLocks noChangeShapeType="1"/>
            </p:cNvSpPr>
            <p:nvPr/>
          </p:nvSpPr>
          <p:spPr bwMode="auto">
            <a:xfrm flipH="1" flipV="1">
              <a:off x="4160" y="212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2" name="Line 490"/>
            <p:cNvSpPr>
              <a:spLocks noChangeShapeType="1"/>
            </p:cNvSpPr>
            <p:nvPr/>
          </p:nvSpPr>
          <p:spPr bwMode="auto">
            <a:xfrm>
              <a:off x="4183" y="2150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3" name="Line 491"/>
            <p:cNvSpPr>
              <a:spLocks noChangeShapeType="1"/>
            </p:cNvSpPr>
            <p:nvPr/>
          </p:nvSpPr>
          <p:spPr bwMode="auto">
            <a:xfrm flipH="1">
              <a:off x="4160" y="2150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4" name="Line 492"/>
            <p:cNvSpPr>
              <a:spLocks noChangeShapeType="1"/>
            </p:cNvSpPr>
            <p:nvPr/>
          </p:nvSpPr>
          <p:spPr bwMode="auto">
            <a:xfrm flipV="1">
              <a:off x="4183" y="2127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5" name="Rectangle 493"/>
            <p:cNvSpPr>
              <a:spLocks noChangeArrowheads="1"/>
            </p:cNvSpPr>
            <p:nvPr/>
          </p:nvSpPr>
          <p:spPr bwMode="auto">
            <a:xfrm>
              <a:off x="4217" y="1984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6" name="Line 494"/>
            <p:cNvSpPr>
              <a:spLocks noChangeShapeType="1"/>
            </p:cNvSpPr>
            <p:nvPr/>
          </p:nvSpPr>
          <p:spPr bwMode="auto">
            <a:xfrm flipH="1" flipV="1">
              <a:off x="4218" y="1985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7" name="Line 495"/>
            <p:cNvSpPr>
              <a:spLocks noChangeShapeType="1"/>
            </p:cNvSpPr>
            <p:nvPr/>
          </p:nvSpPr>
          <p:spPr bwMode="auto">
            <a:xfrm>
              <a:off x="4241" y="2008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8" name="Line 496"/>
            <p:cNvSpPr>
              <a:spLocks noChangeShapeType="1"/>
            </p:cNvSpPr>
            <p:nvPr/>
          </p:nvSpPr>
          <p:spPr bwMode="auto">
            <a:xfrm flipH="1">
              <a:off x="4218" y="2008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09" name="Line 497"/>
            <p:cNvSpPr>
              <a:spLocks noChangeShapeType="1"/>
            </p:cNvSpPr>
            <p:nvPr/>
          </p:nvSpPr>
          <p:spPr bwMode="auto">
            <a:xfrm flipV="1">
              <a:off x="4241" y="1985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0" name="Rectangle 498"/>
            <p:cNvSpPr>
              <a:spLocks noChangeArrowheads="1"/>
            </p:cNvSpPr>
            <p:nvPr/>
          </p:nvSpPr>
          <p:spPr bwMode="auto">
            <a:xfrm>
              <a:off x="4275" y="1426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1" name="Line 499"/>
            <p:cNvSpPr>
              <a:spLocks noChangeShapeType="1"/>
            </p:cNvSpPr>
            <p:nvPr/>
          </p:nvSpPr>
          <p:spPr bwMode="auto">
            <a:xfrm flipH="1" flipV="1">
              <a:off x="4277" y="1427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2" name="Line 500"/>
            <p:cNvSpPr>
              <a:spLocks noChangeShapeType="1"/>
            </p:cNvSpPr>
            <p:nvPr/>
          </p:nvSpPr>
          <p:spPr bwMode="auto">
            <a:xfrm>
              <a:off x="4300" y="1451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3" name="Line 501"/>
            <p:cNvSpPr>
              <a:spLocks noChangeShapeType="1"/>
            </p:cNvSpPr>
            <p:nvPr/>
          </p:nvSpPr>
          <p:spPr bwMode="auto">
            <a:xfrm flipH="1">
              <a:off x="4277" y="1451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4" name="Line 502"/>
            <p:cNvSpPr>
              <a:spLocks noChangeShapeType="1"/>
            </p:cNvSpPr>
            <p:nvPr/>
          </p:nvSpPr>
          <p:spPr bwMode="auto">
            <a:xfrm flipV="1">
              <a:off x="4300" y="1427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5" name="Rectangle 503"/>
            <p:cNvSpPr>
              <a:spLocks noChangeArrowheads="1"/>
            </p:cNvSpPr>
            <p:nvPr/>
          </p:nvSpPr>
          <p:spPr bwMode="auto">
            <a:xfrm>
              <a:off x="4334" y="2623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6" name="Line 504"/>
            <p:cNvSpPr>
              <a:spLocks noChangeShapeType="1"/>
            </p:cNvSpPr>
            <p:nvPr/>
          </p:nvSpPr>
          <p:spPr bwMode="auto">
            <a:xfrm flipH="1" flipV="1">
              <a:off x="4335" y="2624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7" name="Line 505"/>
            <p:cNvSpPr>
              <a:spLocks noChangeShapeType="1"/>
            </p:cNvSpPr>
            <p:nvPr/>
          </p:nvSpPr>
          <p:spPr bwMode="auto">
            <a:xfrm>
              <a:off x="4359" y="264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8" name="Line 506"/>
            <p:cNvSpPr>
              <a:spLocks noChangeShapeType="1"/>
            </p:cNvSpPr>
            <p:nvPr/>
          </p:nvSpPr>
          <p:spPr bwMode="auto">
            <a:xfrm flipH="1">
              <a:off x="4335" y="2647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19" name="Line 507"/>
            <p:cNvSpPr>
              <a:spLocks noChangeShapeType="1"/>
            </p:cNvSpPr>
            <p:nvPr/>
          </p:nvSpPr>
          <p:spPr bwMode="auto">
            <a:xfrm flipV="1">
              <a:off x="4359" y="2624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0" name="Rectangle 508"/>
            <p:cNvSpPr>
              <a:spLocks noChangeArrowheads="1"/>
            </p:cNvSpPr>
            <p:nvPr/>
          </p:nvSpPr>
          <p:spPr bwMode="auto">
            <a:xfrm>
              <a:off x="4393" y="1323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1" name="Line 509"/>
            <p:cNvSpPr>
              <a:spLocks noChangeShapeType="1"/>
            </p:cNvSpPr>
            <p:nvPr/>
          </p:nvSpPr>
          <p:spPr bwMode="auto">
            <a:xfrm flipH="1" flipV="1">
              <a:off x="4394" y="1324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2" name="Line 510"/>
            <p:cNvSpPr>
              <a:spLocks noChangeShapeType="1"/>
            </p:cNvSpPr>
            <p:nvPr/>
          </p:nvSpPr>
          <p:spPr bwMode="auto">
            <a:xfrm>
              <a:off x="4418" y="1347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3" name="Line 511"/>
            <p:cNvSpPr>
              <a:spLocks noChangeShapeType="1"/>
            </p:cNvSpPr>
            <p:nvPr/>
          </p:nvSpPr>
          <p:spPr bwMode="auto">
            <a:xfrm flipH="1">
              <a:off x="4394" y="1347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4" name="Line 512"/>
            <p:cNvSpPr>
              <a:spLocks noChangeShapeType="1"/>
            </p:cNvSpPr>
            <p:nvPr/>
          </p:nvSpPr>
          <p:spPr bwMode="auto">
            <a:xfrm flipV="1">
              <a:off x="4418" y="1324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5" name="Rectangle 513"/>
            <p:cNvSpPr>
              <a:spLocks noChangeArrowheads="1"/>
            </p:cNvSpPr>
            <p:nvPr/>
          </p:nvSpPr>
          <p:spPr bwMode="auto">
            <a:xfrm>
              <a:off x="4452" y="3314"/>
              <a:ext cx="50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6" name="Line 514"/>
            <p:cNvSpPr>
              <a:spLocks noChangeShapeType="1"/>
            </p:cNvSpPr>
            <p:nvPr/>
          </p:nvSpPr>
          <p:spPr bwMode="auto">
            <a:xfrm flipH="1" flipV="1">
              <a:off x="4453" y="3315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7" name="Line 515"/>
            <p:cNvSpPr>
              <a:spLocks noChangeShapeType="1"/>
            </p:cNvSpPr>
            <p:nvPr/>
          </p:nvSpPr>
          <p:spPr bwMode="auto">
            <a:xfrm>
              <a:off x="4477" y="3338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8" name="Line 516"/>
            <p:cNvSpPr>
              <a:spLocks noChangeShapeType="1"/>
            </p:cNvSpPr>
            <p:nvPr/>
          </p:nvSpPr>
          <p:spPr bwMode="auto">
            <a:xfrm flipH="1">
              <a:off x="4453" y="3338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29" name="Line 517"/>
            <p:cNvSpPr>
              <a:spLocks noChangeShapeType="1"/>
            </p:cNvSpPr>
            <p:nvPr/>
          </p:nvSpPr>
          <p:spPr bwMode="auto">
            <a:xfrm flipV="1">
              <a:off x="4477" y="3315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0" name="Rectangle 518"/>
            <p:cNvSpPr>
              <a:spLocks noChangeArrowheads="1"/>
            </p:cNvSpPr>
            <p:nvPr/>
          </p:nvSpPr>
          <p:spPr bwMode="auto">
            <a:xfrm>
              <a:off x="4510" y="3065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1" name="Line 519"/>
            <p:cNvSpPr>
              <a:spLocks noChangeShapeType="1"/>
            </p:cNvSpPr>
            <p:nvPr/>
          </p:nvSpPr>
          <p:spPr bwMode="auto">
            <a:xfrm flipH="1" flipV="1">
              <a:off x="4511" y="3066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2" name="Line 520"/>
            <p:cNvSpPr>
              <a:spLocks noChangeShapeType="1"/>
            </p:cNvSpPr>
            <p:nvPr/>
          </p:nvSpPr>
          <p:spPr bwMode="auto">
            <a:xfrm>
              <a:off x="4534" y="3090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3" name="Line 521"/>
            <p:cNvSpPr>
              <a:spLocks noChangeShapeType="1"/>
            </p:cNvSpPr>
            <p:nvPr/>
          </p:nvSpPr>
          <p:spPr bwMode="auto">
            <a:xfrm flipH="1">
              <a:off x="4511" y="3090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4" name="Line 522"/>
            <p:cNvSpPr>
              <a:spLocks noChangeShapeType="1"/>
            </p:cNvSpPr>
            <p:nvPr/>
          </p:nvSpPr>
          <p:spPr bwMode="auto">
            <a:xfrm flipV="1">
              <a:off x="4534" y="3066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5" name="Rectangle 523"/>
            <p:cNvSpPr>
              <a:spLocks noChangeArrowheads="1"/>
            </p:cNvSpPr>
            <p:nvPr/>
          </p:nvSpPr>
          <p:spPr bwMode="auto">
            <a:xfrm>
              <a:off x="4569" y="2802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6" name="Line 524"/>
            <p:cNvSpPr>
              <a:spLocks noChangeShapeType="1"/>
            </p:cNvSpPr>
            <p:nvPr/>
          </p:nvSpPr>
          <p:spPr bwMode="auto">
            <a:xfrm flipH="1" flipV="1">
              <a:off x="4570" y="2803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7" name="Line 525"/>
            <p:cNvSpPr>
              <a:spLocks noChangeShapeType="1"/>
            </p:cNvSpPr>
            <p:nvPr/>
          </p:nvSpPr>
          <p:spPr bwMode="auto">
            <a:xfrm>
              <a:off x="4593" y="2827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8" name="Line 526"/>
            <p:cNvSpPr>
              <a:spLocks noChangeShapeType="1"/>
            </p:cNvSpPr>
            <p:nvPr/>
          </p:nvSpPr>
          <p:spPr bwMode="auto">
            <a:xfrm flipH="1">
              <a:off x="4570" y="282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39" name="Line 527"/>
            <p:cNvSpPr>
              <a:spLocks noChangeShapeType="1"/>
            </p:cNvSpPr>
            <p:nvPr/>
          </p:nvSpPr>
          <p:spPr bwMode="auto">
            <a:xfrm flipV="1">
              <a:off x="4593" y="2803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0" name="Rectangle 528"/>
            <p:cNvSpPr>
              <a:spLocks noChangeArrowheads="1"/>
            </p:cNvSpPr>
            <p:nvPr/>
          </p:nvSpPr>
          <p:spPr bwMode="auto">
            <a:xfrm>
              <a:off x="4628" y="3371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1" name="Line 529"/>
            <p:cNvSpPr>
              <a:spLocks noChangeShapeType="1"/>
            </p:cNvSpPr>
            <p:nvPr/>
          </p:nvSpPr>
          <p:spPr bwMode="auto">
            <a:xfrm flipH="1" flipV="1">
              <a:off x="4629" y="337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2" name="Line 530"/>
            <p:cNvSpPr>
              <a:spLocks noChangeShapeType="1"/>
            </p:cNvSpPr>
            <p:nvPr/>
          </p:nvSpPr>
          <p:spPr bwMode="auto">
            <a:xfrm>
              <a:off x="4652" y="339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3" name="Line 531"/>
            <p:cNvSpPr>
              <a:spLocks noChangeShapeType="1"/>
            </p:cNvSpPr>
            <p:nvPr/>
          </p:nvSpPr>
          <p:spPr bwMode="auto">
            <a:xfrm flipH="1">
              <a:off x="4629" y="339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4" name="Line 532"/>
            <p:cNvSpPr>
              <a:spLocks noChangeShapeType="1"/>
            </p:cNvSpPr>
            <p:nvPr/>
          </p:nvSpPr>
          <p:spPr bwMode="auto">
            <a:xfrm flipV="1">
              <a:off x="4652" y="337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5" name="Rectangle 533"/>
            <p:cNvSpPr>
              <a:spLocks noChangeArrowheads="1"/>
            </p:cNvSpPr>
            <p:nvPr/>
          </p:nvSpPr>
          <p:spPr bwMode="auto">
            <a:xfrm>
              <a:off x="4687" y="2813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6" name="Line 534"/>
            <p:cNvSpPr>
              <a:spLocks noChangeShapeType="1"/>
            </p:cNvSpPr>
            <p:nvPr/>
          </p:nvSpPr>
          <p:spPr bwMode="auto">
            <a:xfrm flipH="1" flipV="1">
              <a:off x="4688" y="2815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7" name="Line 535"/>
            <p:cNvSpPr>
              <a:spLocks noChangeShapeType="1"/>
            </p:cNvSpPr>
            <p:nvPr/>
          </p:nvSpPr>
          <p:spPr bwMode="auto">
            <a:xfrm>
              <a:off x="4711" y="2838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8" name="Line 536"/>
            <p:cNvSpPr>
              <a:spLocks noChangeShapeType="1"/>
            </p:cNvSpPr>
            <p:nvPr/>
          </p:nvSpPr>
          <p:spPr bwMode="auto">
            <a:xfrm flipH="1">
              <a:off x="4688" y="2838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49" name="Line 537"/>
            <p:cNvSpPr>
              <a:spLocks noChangeShapeType="1"/>
            </p:cNvSpPr>
            <p:nvPr/>
          </p:nvSpPr>
          <p:spPr bwMode="auto">
            <a:xfrm flipV="1">
              <a:off x="4711" y="2815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0" name="Rectangle 538"/>
            <p:cNvSpPr>
              <a:spLocks noChangeArrowheads="1"/>
            </p:cNvSpPr>
            <p:nvPr/>
          </p:nvSpPr>
          <p:spPr bwMode="auto">
            <a:xfrm>
              <a:off x="4745" y="3438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1" name="Line 539"/>
            <p:cNvSpPr>
              <a:spLocks noChangeShapeType="1"/>
            </p:cNvSpPr>
            <p:nvPr/>
          </p:nvSpPr>
          <p:spPr bwMode="auto">
            <a:xfrm flipH="1" flipV="1">
              <a:off x="4747" y="343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2" name="Line 540"/>
            <p:cNvSpPr>
              <a:spLocks noChangeShapeType="1"/>
            </p:cNvSpPr>
            <p:nvPr/>
          </p:nvSpPr>
          <p:spPr bwMode="auto">
            <a:xfrm>
              <a:off x="4770" y="3462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3" name="Line 541"/>
            <p:cNvSpPr>
              <a:spLocks noChangeShapeType="1"/>
            </p:cNvSpPr>
            <p:nvPr/>
          </p:nvSpPr>
          <p:spPr bwMode="auto">
            <a:xfrm flipH="1">
              <a:off x="4747" y="3462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4" name="Line 542"/>
            <p:cNvSpPr>
              <a:spLocks noChangeShapeType="1"/>
            </p:cNvSpPr>
            <p:nvPr/>
          </p:nvSpPr>
          <p:spPr bwMode="auto">
            <a:xfrm flipV="1">
              <a:off x="4770" y="343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5" name="Rectangle 543"/>
            <p:cNvSpPr>
              <a:spLocks noChangeArrowheads="1"/>
            </p:cNvSpPr>
            <p:nvPr/>
          </p:nvSpPr>
          <p:spPr bwMode="auto">
            <a:xfrm>
              <a:off x="4804" y="2294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6" name="Line 544"/>
            <p:cNvSpPr>
              <a:spLocks noChangeShapeType="1"/>
            </p:cNvSpPr>
            <p:nvPr/>
          </p:nvSpPr>
          <p:spPr bwMode="auto">
            <a:xfrm flipH="1" flipV="1">
              <a:off x="4805" y="2296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7" name="Line 545"/>
            <p:cNvSpPr>
              <a:spLocks noChangeShapeType="1"/>
            </p:cNvSpPr>
            <p:nvPr/>
          </p:nvSpPr>
          <p:spPr bwMode="auto">
            <a:xfrm>
              <a:off x="4829" y="2319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8" name="Line 546"/>
            <p:cNvSpPr>
              <a:spLocks noChangeShapeType="1"/>
            </p:cNvSpPr>
            <p:nvPr/>
          </p:nvSpPr>
          <p:spPr bwMode="auto">
            <a:xfrm flipH="1">
              <a:off x="4805" y="2319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59" name="Line 547"/>
            <p:cNvSpPr>
              <a:spLocks noChangeShapeType="1"/>
            </p:cNvSpPr>
            <p:nvPr/>
          </p:nvSpPr>
          <p:spPr bwMode="auto">
            <a:xfrm flipV="1">
              <a:off x="4829" y="229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0" name="Rectangle 548"/>
            <p:cNvSpPr>
              <a:spLocks noChangeArrowheads="1"/>
            </p:cNvSpPr>
            <p:nvPr/>
          </p:nvSpPr>
          <p:spPr bwMode="auto">
            <a:xfrm>
              <a:off x="4862" y="2993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1" name="Line 549"/>
            <p:cNvSpPr>
              <a:spLocks noChangeShapeType="1"/>
            </p:cNvSpPr>
            <p:nvPr/>
          </p:nvSpPr>
          <p:spPr bwMode="auto">
            <a:xfrm flipH="1" flipV="1">
              <a:off x="4863" y="2994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2" name="Line 550"/>
            <p:cNvSpPr>
              <a:spLocks noChangeShapeType="1"/>
            </p:cNvSpPr>
            <p:nvPr/>
          </p:nvSpPr>
          <p:spPr bwMode="auto">
            <a:xfrm>
              <a:off x="4887" y="3018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3" name="Line 551"/>
            <p:cNvSpPr>
              <a:spLocks noChangeShapeType="1"/>
            </p:cNvSpPr>
            <p:nvPr/>
          </p:nvSpPr>
          <p:spPr bwMode="auto">
            <a:xfrm flipH="1">
              <a:off x="4863" y="3018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4" name="Line 552"/>
            <p:cNvSpPr>
              <a:spLocks noChangeShapeType="1"/>
            </p:cNvSpPr>
            <p:nvPr/>
          </p:nvSpPr>
          <p:spPr bwMode="auto">
            <a:xfrm flipV="1">
              <a:off x="4887" y="2994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5" name="Rectangle 553"/>
            <p:cNvSpPr>
              <a:spLocks noChangeArrowheads="1"/>
            </p:cNvSpPr>
            <p:nvPr/>
          </p:nvSpPr>
          <p:spPr bwMode="auto">
            <a:xfrm>
              <a:off x="4921" y="2191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6" name="Line 554"/>
            <p:cNvSpPr>
              <a:spLocks noChangeShapeType="1"/>
            </p:cNvSpPr>
            <p:nvPr/>
          </p:nvSpPr>
          <p:spPr bwMode="auto">
            <a:xfrm flipH="1" flipV="1">
              <a:off x="4922" y="2192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7" name="Line 555"/>
            <p:cNvSpPr>
              <a:spLocks noChangeShapeType="1"/>
            </p:cNvSpPr>
            <p:nvPr/>
          </p:nvSpPr>
          <p:spPr bwMode="auto">
            <a:xfrm>
              <a:off x="4945" y="2216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8" name="Line 556"/>
            <p:cNvSpPr>
              <a:spLocks noChangeShapeType="1"/>
            </p:cNvSpPr>
            <p:nvPr/>
          </p:nvSpPr>
          <p:spPr bwMode="auto">
            <a:xfrm flipH="1">
              <a:off x="4922" y="221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69" name="Line 557"/>
            <p:cNvSpPr>
              <a:spLocks noChangeShapeType="1"/>
            </p:cNvSpPr>
            <p:nvPr/>
          </p:nvSpPr>
          <p:spPr bwMode="auto">
            <a:xfrm flipV="1">
              <a:off x="4945" y="2192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0" name="Rectangle 558"/>
            <p:cNvSpPr>
              <a:spLocks noChangeArrowheads="1"/>
            </p:cNvSpPr>
            <p:nvPr/>
          </p:nvSpPr>
          <p:spPr bwMode="auto">
            <a:xfrm>
              <a:off x="4980" y="2075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1" name="Line 559"/>
            <p:cNvSpPr>
              <a:spLocks noChangeShapeType="1"/>
            </p:cNvSpPr>
            <p:nvPr/>
          </p:nvSpPr>
          <p:spPr bwMode="auto">
            <a:xfrm flipH="1" flipV="1">
              <a:off x="4981" y="2076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2" name="Line 560"/>
            <p:cNvSpPr>
              <a:spLocks noChangeShapeType="1"/>
            </p:cNvSpPr>
            <p:nvPr/>
          </p:nvSpPr>
          <p:spPr bwMode="auto">
            <a:xfrm>
              <a:off x="5004" y="2099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3" name="Line 561"/>
            <p:cNvSpPr>
              <a:spLocks noChangeShapeType="1"/>
            </p:cNvSpPr>
            <p:nvPr/>
          </p:nvSpPr>
          <p:spPr bwMode="auto">
            <a:xfrm flipH="1">
              <a:off x="4981" y="2099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4" name="Line 562"/>
            <p:cNvSpPr>
              <a:spLocks noChangeShapeType="1"/>
            </p:cNvSpPr>
            <p:nvPr/>
          </p:nvSpPr>
          <p:spPr bwMode="auto">
            <a:xfrm flipV="1">
              <a:off x="5004" y="2076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5" name="Rectangle 563"/>
            <p:cNvSpPr>
              <a:spLocks noChangeArrowheads="1"/>
            </p:cNvSpPr>
            <p:nvPr/>
          </p:nvSpPr>
          <p:spPr bwMode="auto">
            <a:xfrm>
              <a:off x="5039" y="1763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6" name="Line 564"/>
            <p:cNvSpPr>
              <a:spLocks noChangeShapeType="1"/>
            </p:cNvSpPr>
            <p:nvPr/>
          </p:nvSpPr>
          <p:spPr bwMode="auto">
            <a:xfrm flipH="1" flipV="1">
              <a:off x="5040" y="1764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7" name="Line 565"/>
            <p:cNvSpPr>
              <a:spLocks noChangeShapeType="1"/>
            </p:cNvSpPr>
            <p:nvPr/>
          </p:nvSpPr>
          <p:spPr bwMode="auto">
            <a:xfrm>
              <a:off x="5063" y="1788"/>
              <a:ext cx="24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8" name="Line 566"/>
            <p:cNvSpPr>
              <a:spLocks noChangeShapeType="1"/>
            </p:cNvSpPr>
            <p:nvPr/>
          </p:nvSpPr>
          <p:spPr bwMode="auto">
            <a:xfrm flipH="1">
              <a:off x="5040" y="1788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79" name="Line 567"/>
            <p:cNvSpPr>
              <a:spLocks noChangeShapeType="1"/>
            </p:cNvSpPr>
            <p:nvPr/>
          </p:nvSpPr>
          <p:spPr bwMode="auto">
            <a:xfrm flipV="1">
              <a:off x="5063" y="1764"/>
              <a:ext cx="24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80" name="Rectangle 568"/>
            <p:cNvSpPr>
              <a:spLocks noChangeArrowheads="1"/>
            </p:cNvSpPr>
            <p:nvPr/>
          </p:nvSpPr>
          <p:spPr bwMode="auto">
            <a:xfrm>
              <a:off x="5098" y="2515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81" name="Line 569"/>
            <p:cNvSpPr>
              <a:spLocks noChangeShapeType="1"/>
            </p:cNvSpPr>
            <p:nvPr/>
          </p:nvSpPr>
          <p:spPr bwMode="auto">
            <a:xfrm flipH="1" flipV="1">
              <a:off x="5099" y="2516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82" name="Line 570"/>
            <p:cNvSpPr>
              <a:spLocks noChangeShapeType="1"/>
            </p:cNvSpPr>
            <p:nvPr/>
          </p:nvSpPr>
          <p:spPr bwMode="auto">
            <a:xfrm>
              <a:off x="5122" y="2540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83" name="Line 571"/>
            <p:cNvSpPr>
              <a:spLocks noChangeShapeType="1"/>
            </p:cNvSpPr>
            <p:nvPr/>
          </p:nvSpPr>
          <p:spPr bwMode="auto">
            <a:xfrm flipH="1">
              <a:off x="5099" y="2540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84" name="Line 572"/>
            <p:cNvSpPr>
              <a:spLocks noChangeShapeType="1"/>
            </p:cNvSpPr>
            <p:nvPr/>
          </p:nvSpPr>
          <p:spPr bwMode="auto">
            <a:xfrm flipV="1">
              <a:off x="5122" y="2516"/>
              <a:ext cx="23" cy="2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285" name="Rectangle 573"/>
            <p:cNvSpPr>
              <a:spLocks noChangeArrowheads="1"/>
            </p:cNvSpPr>
            <p:nvPr/>
          </p:nvSpPr>
          <p:spPr bwMode="auto">
            <a:xfrm>
              <a:off x="1651" y="198"/>
              <a:ext cx="229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Logan River Annual Aggregate Time Series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86" name="Rectangle 574"/>
            <p:cNvSpPr>
              <a:spLocks noChangeArrowheads="1"/>
            </p:cNvSpPr>
            <p:nvPr/>
          </p:nvSpPr>
          <p:spPr bwMode="auto">
            <a:xfrm>
              <a:off x="483" y="3795"/>
              <a:ext cx="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87" name="Rectangle 575"/>
            <p:cNvSpPr>
              <a:spLocks noChangeArrowheads="1"/>
            </p:cNvSpPr>
            <p:nvPr/>
          </p:nvSpPr>
          <p:spPr bwMode="auto">
            <a:xfrm>
              <a:off x="381" y="3147"/>
              <a:ext cx="2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500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88" name="Rectangle 576"/>
            <p:cNvSpPr>
              <a:spLocks noChangeArrowheads="1"/>
            </p:cNvSpPr>
            <p:nvPr/>
          </p:nvSpPr>
          <p:spPr bwMode="auto">
            <a:xfrm>
              <a:off x="329" y="2500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1000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89" name="Rectangle 577"/>
            <p:cNvSpPr>
              <a:spLocks noChangeArrowheads="1"/>
            </p:cNvSpPr>
            <p:nvPr/>
          </p:nvSpPr>
          <p:spPr bwMode="auto">
            <a:xfrm>
              <a:off x="329" y="1851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1500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0" name="Rectangle 578"/>
            <p:cNvSpPr>
              <a:spLocks noChangeArrowheads="1"/>
            </p:cNvSpPr>
            <p:nvPr/>
          </p:nvSpPr>
          <p:spPr bwMode="auto">
            <a:xfrm>
              <a:off x="329" y="1203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2000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1" name="Rectangle 579"/>
            <p:cNvSpPr>
              <a:spLocks noChangeArrowheads="1"/>
            </p:cNvSpPr>
            <p:nvPr/>
          </p:nvSpPr>
          <p:spPr bwMode="auto">
            <a:xfrm>
              <a:off x="329" y="556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2500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2" name="Rectangle 580"/>
            <p:cNvSpPr>
              <a:spLocks noChangeArrowheads="1"/>
            </p:cNvSpPr>
            <p:nvPr/>
          </p:nvSpPr>
          <p:spPr bwMode="auto">
            <a:xfrm>
              <a:off x="501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1920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3" name="Rectangle 581"/>
            <p:cNvSpPr>
              <a:spLocks noChangeArrowheads="1"/>
            </p:cNvSpPr>
            <p:nvPr/>
          </p:nvSpPr>
          <p:spPr bwMode="auto">
            <a:xfrm>
              <a:off x="1087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1930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4" name="Rectangle 582"/>
            <p:cNvSpPr>
              <a:spLocks noChangeArrowheads="1"/>
            </p:cNvSpPr>
            <p:nvPr/>
          </p:nvSpPr>
          <p:spPr bwMode="auto">
            <a:xfrm>
              <a:off x="1674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1940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5" name="Rectangle 583"/>
            <p:cNvSpPr>
              <a:spLocks noChangeArrowheads="1"/>
            </p:cNvSpPr>
            <p:nvPr/>
          </p:nvSpPr>
          <p:spPr bwMode="auto">
            <a:xfrm>
              <a:off x="2261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1950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6" name="Rectangle 584"/>
            <p:cNvSpPr>
              <a:spLocks noChangeArrowheads="1"/>
            </p:cNvSpPr>
            <p:nvPr/>
          </p:nvSpPr>
          <p:spPr bwMode="auto">
            <a:xfrm>
              <a:off x="2849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1960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7" name="Rectangle 585"/>
            <p:cNvSpPr>
              <a:spLocks noChangeArrowheads="1"/>
            </p:cNvSpPr>
            <p:nvPr/>
          </p:nvSpPr>
          <p:spPr bwMode="auto">
            <a:xfrm>
              <a:off x="3435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1970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8" name="Rectangle 586"/>
            <p:cNvSpPr>
              <a:spLocks noChangeArrowheads="1"/>
            </p:cNvSpPr>
            <p:nvPr/>
          </p:nvSpPr>
          <p:spPr bwMode="auto">
            <a:xfrm>
              <a:off x="4022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1980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299" name="Rectangle 587"/>
            <p:cNvSpPr>
              <a:spLocks noChangeArrowheads="1"/>
            </p:cNvSpPr>
            <p:nvPr/>
          </p:nvSpPr>
          <p:spPr bwMode="auto">
            <a:xfrm>
              <a:off x="4609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1990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300" name="Rectangle 588"/>
            <p:cNvSpPr>
              <a:spLocks noChangeArrowheads="1"/>
            </p:cNvSpPr>
            <p:nvPr/>
          </p:nvSpPr>
          <p:spPr bwMode="auto">
            <a:xfrm>
              <a:off x="5196" y="3927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2000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301" name="Rectangle 589"/>
            <p:cNvSpPr>
              <a:spLocks noChangeArrowheads="1"/>
            </p:cNvSpPr>
            <p:nvPr/>
          </p:nvSpPr>
          <p:spPr bwMode="auto">
            <a:xfrm rot="16200000">
              <a:off x="150" y="2135"/>
              <a:ext cx="18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cfs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302" name="Rectangle 590"/>
            <p:cNvSpPr>
              <a:spLocks noChangeArrowheads="1"/>
            </p:cNvSpPr>
            <p:nvPr/>
          </p:nvSpPr>
          <p:spPr bwMode="auto">
            <a:xfrm>
              <a:off x="4238" y="837"/>
              <a:ext cx="816" cy="41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03" name="Line 591"/>
            <p:cNvSpPr>
              <a:spLocks noChangeShapeType="1"/>
            </p:cNvSpPr>
            <p:nvPr/>
          </p:nvSpPr>
          <p:spPr bwMode="auto">
            <a:xfrm>
              <a:off x="4269" y="907"/>
              <a:ext cx="185" cy="1"/>
            </a:xfrm>
            <a:prstGeom prst="line">
              <a:avLst/>
            </a:prstGeom>
            <a:noFill/>
            <a:ln w="9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04" name="Rectangle 592"/>
            <p:cNvSpPr>
              <a:spLocks noChangeArrowheads="1"/>
            </p:cNvSpPr>
            <p:nvPr/>
          </p:nvSpPr>
          <p:spPr bwMode="auto">
            <a:xfrm>
              <a:off x="4338" y="884"/>
              <a:ext cx="45" cy="45"/>
            </a:xfrm>
            <a:prstGeom prst="rect">
              <a:avLst/>
            </a:prstGeom>
            <a:solidFill>
              <a:srgbClr val="FF00FF"/>
            </a:solidFill>
            <a:ln w="9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05" name="Rectangle 593"/>
            <p:cNvSpPr>
              <a:spLocks noChangeArrowheads="1"/>
            </p:cNvSpPr>
            <p:nvPr/>
          </p:nvSpPr>
          <p:spPr bwMode="auto">
            <a:xfrm>
              <a:off x="4475" y="857"/>
              <a:ext cx="43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mean cfs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306" name="Line 594"/>
            <p:cNvSpPr>
              <a:spLocks noChangeShapeType="1"/>
            </p:cNvSpPr>
            <p:nvPr/>
          </p:nvSpPr>
          <p:spPr bwMode="auto">
            <a:xfrm>
              <a:off x="4269" y="1044"/>
              <a:ext cx="185" cy="1"/>
            </a:xfrm>
            <a:prstGeom prst="line">
              <a:avLst/>
            </a:prstGeom>
            <a:noFill/>
            <a:ln w="9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07" name="Freeform 595"/>
            <p:cNvSpPr>
              <a:spLocks/>
            </p:cNvSpPr>
            <p:nvPr/>
          </p:nvSpPr>
          <p:spPr bwMode="auto">
            <a:xfrm>
              <a:off x="4338" y="1020"/>
              <a:ext cx="46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23" y="0"/>
                </a:cxn>
              </a:cxnLst>
              <a:rect l="0" t="0" r="r" b="b"/>
              <a:pathLst>
                <a:path w="46" h="47">
                  <a:moveTo>
                    <a:pt x="23" y="0"/>
                  </a:moveTo>
                  <a:lnTo>
                    <a:pt x="46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 w="9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08" name="Rectangle 596"/>
            <p:cNvSpPr>
              <a:spLocks noChangeArrowheads="1"/>
            </p:cNvSpPr>
            <p:nvPr/>
          </p:nvSpPr>
          <p:spPr bwMode="auto">
            <a:xfrm>
              <a:off x="4475" y="994"/>
              <a:ext cx="60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7 day min cfs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309" name="Line 597"/>
            <p:cNvSpPr>
              <a:spLocks noChangeShapeType="1"/>
            </p:cNvSpPr>
            <p:nvPr/>
          </p:nvSpPr>
          <p:spPr bwMode="auto">
            <a:xfrm>
              <a:off x="4269" y="1180"/>
              <a:ext cx="185" cy="1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10" name="Rectangle 598"/>
            <p:cNvSpPr>
              <a:spLocks noChangeArrowheads="1"/>
            </p:cNvSpPr>
            <p:nvPr/>
          </p:nvSpPr>
          <p:spPr bwMode="auto">
            <a:xfrm>
              <a:off x="4337" y="1156"/>
              <a:ext cx="5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11" name="Line 599"/>
            <p:cNvSpPr>
              <a:spLocks noChangeShapeType="1"/>
            </p:cNvSpPr>
            <p:nvPr/>
          </p:nvSpPr>
          <p:spPr bwMode="auto">
            <a:xfrm flipH="1" flipV="1">
              <a:off x="4338" y="115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12" name="Line 600"/>
            <p:cNvSpPr>
              <a:spLocks noChangeShapeType="1"/>
            </p:cNvSpPr>
            <p:nvPr/>
          </p:nvSpPr>
          <p:spPr bwMode="auto">
            <a:xfrm>
              <a:off x="4361" y="1180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13" name="Line 601"/>
            <p:cNvSpPr>
              <a:spLocks noChangeShapeType="1"/>
            </p:cNvSpPr>
            <p:nvPr/>
          </p:nvSpPr>
          <p:spPr bwMode="auto">
            <a:xfrm flipH="1">
              <a:off x="4338" y="1180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14" name="Line 602"/>
            <p:cNvSpPr>
              <a:spLocks noChangeShapeType="1"/>
            </p:cNvSpPr>
            <p:nvPr/>
          </p:nvSpPr>
          <p:spPr bwMode="auto">
            <a:xfrm flipV="1">
              <a:off x="4361" y="1157"/>
              <a:ext cx="23" cy="2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4315" name="Rectangle 603"/>
            <p:cNvSpPr>
              <a:spLocks noChangeArrowheads="1"/>
            </p:cNvSpPr>
            <p:nvPr/>
          </p:nvSpPr>
          <p:spPr bwMode="auto">
            <a:xfrm>
              <a:off x="4475" y="1130"/>
              <a:ext cx="37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max cfs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8551</TotalTime>
  <Words>775</Words>
  <Application>Microsoft Office PowerPoint</Application>
  <PresentationFormat>On-screen Show (4:3)</PresentationFormat>
  <Paragraphs>133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Comic Sans MS</vt:lpstr>
      <vt:lpstr>Symbol</vt:lpstr>
      <vt:lpstr>Times New Roman</vt:lpstr>
      <vt:lpstr>7_Default Design</vt:lpstr>
      <vt:lpstr>11_Default Design</vt:lpstr>
      <vt:lpstr>12_Default Design</vt:lpstr>
      <vt:lpstr>5_Default Design</vt:lpstr>
      <vt:lpstr>6_Default Design</vt:lpstr>
      <vt:lpstr>Equation</vt:lpstr>
      <vt:lpstr>Bitmap Image</vt:lpstr>
      <vt:lpstr>Physical Hydrology &amp; Hydroclimatology (Multiscale Hydrology)</vt:lpstr>
      <vt:lpstr>Lecture Week – 3 Sep 6</vt:lpstr>
      <vt:lpstr> Estimation of Areal ET</vt:lpstr>
      <vt:lpstr>Estimation of areal ET</vt:lpstr>
      <vt:lpstr>Estimation of areal ET</vt:lpstr>
      <vt:lpstr>Example of ET estimate (2-1)</vt:lpstr>
      <vt:lpstr>Exercise 2-1</vt:lpstr>
      <vt:lpstr>Exercise 2-1</vt:lpstr>
      <vt:lpstr>PowerPoint Presentation</vt:lpstr>
      <vt:lpstr>Random variables</vt:lpstr>
      <vt:lpstr>Space/time variability</vt:lpstr>
      <vt:lpstr>PowerPoint Presentation</vt:lpstr>
      <vt:lpstr>PowerPoint Presentation</vt:lpstr>
      <vt:lpstr>Flow Duration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Alafia river:   Autocorrelation</vt:lpstr>
      <vt:lpstr>Alafia River: Monthly streamflow distribution</vt:lpstr>
      <vt:lpstr>PowerPoint Presentation</vt:lpstr>
      <vt:lpstr>Box Plot</vt:lpstr>
    </vt:vector>
  </TitlesOfParts>
  <Company>NIWA Christchurch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and PUB</dc:title>
  <dc:creator>rwoods</dc:creator>
  <cp:lastModifiedBy>Rajagopalan Balaji</cp:lastModifiedBy>
  <cp:revision>140</cp:revision>
  <dcterms:created xsi:type="dcterms:W3CDTF">2004-01-25T10:18:37Z</dcterms:created>
  <dcterms:modified xsi:type="dcterms:W3CDTF">2022-09-06T19:27:01Z</dcterms:modified>
</cp:coreProperties>
</file>