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3" r:id="rId2"/>
    <p:sldMasterId id="2147483817" r:id="rId3"/>
    <p:sldMasterId id="2147483903" r:id="rId4"/>
    <p:sldMasterId id="2147484104" r:id="rId5"/>
    <p:sldMasterId id="2147484116" r:id="rId6"/>
  </p:sldMasterIdLst>
  <p:notesMasterIdLst>
    <p:notesMasterId r:id="rId22"/>
  </p:notesMasterIdLst>
  <p:handoutMasterIdLst>
    <p:handoutMasterId r:id="rId23"/>
  </p:handoutMasterIdLst>
  <p:sldIdLst>
    <p:sldId id="311" r:id="rId7"/>
    <p:sldId id="422" r:id="rId8"/>
    <p:sldId id="410" r:id="rId9"/>
    <p:sldId id="319" r:id="rId10"/>
    <p:sldId id="320" r:id="rId11"/>
    <p:sldId id="383" r:id="rId12"/>
    <p:sldId id="384" r:id="rId13"/>
    <p:sldId id="438" r:id="rId14"/>
    <p:sldId id="439" r:id="rId15"/>
    <p:sldId id="385" r:id="rId16"/>
    <p:sldId id="341" r:id="rId17"/>
    <p:sldId id="344" r:id="rId18"/>
    <p:sldId id="421" r:id="rId19"/>
    <p:sldId id="345" r:id="rId20"/>
    <p:sldId id="440" r:id="rId21"/>
  </p:sldIdLst>
  <p:sldSz cx="9144000" cy="6858000" type="screen4x3"/>
  <p:notesSz cx="6781800" cy="9918700"/>
  <p:defaultTextStyle>
    <a:defPPr>
      <a:defRPr lang="en-AU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431CC-A58E-4ADA-87AC-F2E474A0969E}" v="6" dt="2022-09-08T20:35:09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7" autoAdjust="0"/>
    <p:restoredTop sz="93466" autoAdjust="0"/>
  </p:normalViewPr>
  <p:slideViewPr>
    <p:cSldViewPr snapToGrid="0">
      <p:cViewPr varScale="1">
        <p:scale>
          <a:sx n="46" d="100"/>
          <a:sy n="46" d="100"/>
        </p:scale>
        <p:origin x="32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gopalan Balaji" userId="fef2073b-d548-489c-9436-683445f1996c" providerId="ADAL" clId="{207431CC-A58E-4ADA-87AC-F2E474A0969E}"/>
    <pc:docChg chg="undo custSel addSld delSld modSld sldOrd delMainMaster">
      <pc:chgData name="Rajagopalan Balaji" userId="fef2073b-d548-489c-9436-683445f1996c" providerId="ADAL" clId="{207431CC-A58E-4ADA-87AC-F2E474A0969E}" dt="2022-09-08T20:37:15.824" v="148" actId="1076"/>
      <pc:docMkLst>
        <pc:docMk/>
      </pc:docMkLst>
      <pc:sldChg chg="addSp modSp mod">
        <pc:chgData name="Rajagopalan Balaji" userId="fef2073b-d548-489c-9436-683445f1996c" providerId="ADAL" clId="{207431CC-A58E-4ADA-87AC-F2E474A0969E}" dt="2022-09-08T20:32:44.772" v="70" actId="1076"/>
        <pc:sldMkLst>
          <pc:docMk/>
          <pc:sldMk cId="0" sldId="345"/>
        </pc:sldMkLst>
        <pc:spChg chg="mod">
          <ac:chgData name="Rajagopalan Balaji" userId="fef2073b-d548-489c-9436-683445f1996c" providerId="ADAL" clId="{207431CC-A58E-4ADA-87AC-F2E474A0969E}" dt="2022-09-08T20:32:24.660" v="68" actId="14100"/>
          <ac:spMkLst>
            <pc:docMk/>
            <pc:sldMk cId="0" sldId="345"/>
            <ac:spMk id="407556" creationId="{00000000-0000-0000-0000-000000000000}"/>
          </ac:spMkLst>
        </pc:spChg>
        <pc:spChg chg="mod">
          <ac:chgData name="Rajagopalan Balaji" userId="fef2073b-d548-489c-9436-683445f1996c" providerId="ADAL" clId="{207431CC-A58E-4ADA-87AC-F2E474A0969E}" dt="2022-09-08T20:32:03.989" v="63" actId="1076"/>
          <ac:spMkLst>
            <pc:docMk/>
            <pc:sldMk cId="0" sldId="345"/>
            <ac:spMk id="407560" creationId="{00000000-0000-0000-0000-000000000000}"/>
          </ac:spMkLst>
        </pc:spChg>
        <pc:spChg chg="mod">
          <ac:chgData name="Rajagopalan Balaji" userId="fef2073b-d548-489c-9436-683445f1996c" providerId="ADAL" clId="{207431CC-A58E-4ADA-87AC-F2E474A0969E}" dt="2022-09-08T20:32:07.273" v="64" actId="1076"/>
          <ac:spMkLst>
            <pc:docMk/>
            <pc:sldMk cId="0" sldId="345"/>
            <ac:spMk id="407564" creationId="{00000000-0000-0000-0000-000000000000}"/>
          </ac:spMkLst>
        </pc:spChg>
        <pc:spChg chg="mod">
          <ac:chgData name="Rajagopalan Balaji" userId="fef2073b-d548-489c-9436-683445f1996c" providerId="ADAL" clId="{207431CC-A58E-4ADA-87AC-F2E474A0969E}" dt="2022-09-08T20:32:44.772" v="70" actId="1076"/>
          <ac:spMkLst>
            <pc:docMk/>
            <pc:sldMk cId="0" sldId="345"/>
            <ac:spMk id="407566" creationId="{00000000-0000-0000-0000-000000000000}"/>
          </ac:spMkLst>
        </pc:spChg>
        <pc:picChg chg="add mod">
          <ac:chgData name="Rajagopalan Balaji" userId="fef2073b-d548-489c-9436-683445f1996c" providerId="ADAL" clId="{207431CC-A58E-4ADA-87AC-F2E474A0969E}" dt="2022-09-08T20:32:16.135" v="66" actId="1076"/>
          <ac:picMkLst>
            <pc:docMk/>
            <pc:sldMk cId="0" sldId="345"/>
            <ac:picMk id="2" creationId="{E325C2EE-CA72-FB61-102C-1FBCA82EB3D7}"/>
          </ac:picMkLst>
        </pc:picChg>
        <pc:picChg chg="mod">
          <ac:chgData name="Rajagopalan Balaji" userId="fef2073b-d548-489c-9436-683445f1996c" providerId="ADAL" clId="{207431CC-A58E-4ADA-87AC-F2E474A0969E}" dt="2022-09-08T20:32:33.671" v="69" actId="1076"/>
          <ac:picMkLst>
            <pc:docMk/>
            <pc:sldMk cId="0" sldId="345"/>
            <ac:picMk id="407555" creationId="{00000000-0000-0000-0000-000000000000}"/>
          </ac:picMkLst>
        </pc:picChg>
      </pc:sldChg>
      <pc:sldChg chg="del">
        <pc:chgData name="Rajagopalan Balaji" userId="fef2073b-d548-489c-9436-683445f1996c" providerId="ADAL" clId="{207431CC-A58E-4ADA-87AC-F2E474A0969E}" dt="2022-09-08T19:05:45.741" v="3" actId="47"/>
        <pc:sldMkLst>
          <pc:docMk/>
          <pc:sldMk cId="0" sldId="367"/>
        </pc:sldMkLst>
      </pc:sldChg>
      <pc:sldChg chg="del">
        <pc:chgData name="Rajagopalan Balaji" userId="fef2073b-d548-489c-9436-683445f1996c" providerId="ADAL" clId="{207431CC-A58E-4ADA-87AC-F2E474A0969E}" dt="2022-09-08T19:05:46.852" v="6" actId="47"/>
        <pc:sldMkLst>
          <pc:docMk/>
          <pc:sldMk cId="0" sldId="368"/>
        </pc:sldMkLst>
      </pc:sldChg>
      <pc:sldChg chg="del">
        <pc:chgData name="Rajagopalan Balaji" userId="fef2073b-d548-489c-9436-683445f1996c" providerId="ADAL" clId="{207431CC-A58E-4ADA-87AC-F2E474A0969E}" dt="2022-09-08T19:05:47.782" v="7" actId="47"/>
        <pc:sldMkLst>
          <pc:docMk/>
          <pc:sldMk cId="0" sldId="369"/>
        </pc:sldMkLst>
      </pc:sldChg>
      <pc:sldChg chg="del">
        <pc:chgData name="Rajagopalan Balaji" userId="fef2073b-d548-489c-9436-683445f1996c" providerId="ADAL" clId="{207431CC-A58E-4ADA-87AC-F2E474A0969E}" dt="2022-09-08T19:05:48.820" v="8" actId="47"/>
        <pc:sldMkLst>
          <pc:docMk/>
          <pc:sldMk cId="0" sldId="370"/>
        </pc:sldMkLst>
      </pc:sldChg>
      <pc:sldChg chg="del">
        <pc:chgData name="Rajagopalan Balaji" userId="fef2073b-d548-489c-9436-683445f1996c" providerId="ADAL" clId="{207431CC-A58E-4ADA-87AC-F2E474A0969E}" dt="2022-09-08T19:05:49.069" v="9" actId="47"/>
        <pc:sldMkLst>
          <pc:docMk/>
          <pc:sldMk cId="0" sldId="372"/>
        </pc:sldMkLst>
      </pc:sldChg>
      <pc:sldChg chg="del">
        <pc:chgData name="Rajagopalan Balaji" userId="fef2073b-d548-489c-9436-683445f1996c" providerId="ADAL" clId="{207431CC-A58E-4ADA-87AC-F2E474A0969E}" dt="2022-09-08T19:05:55.234" v="21" actId="47"/>
        <pc:sldMkLst>
          <pc:docMk/>
          <pc:sldMk cId="0" sldId="374"/>
        </pc:sldMkLst>
      </pc:sldChg>
      <pc:sldChg chg="del">
        <pc:chgData name="Rajagopalan Balaji" userId="fef2073b-d548-489c-9436-683445f1996c" providerId="ADAL" clId="{207431CC-A58E-4ADA-87AC-F2E474A0969E}" dt="2022-09-08T19:05:55.709" v="22" actId="47"/>
        <pc:sldMkLst>
          <pc:docMk/>
          <pc:sldMk cId="0" sldId="375"/>
        </pc:sldMkLst>
      </pc:sldChg>
      <pc:sldChg chg="del">
        <pc:chgData name="Rajagopalan Balaji" userId="fef2073b-d548-489c-9436-683445f1996c" providerId="ADAL" clId="{207431CC-A58E-4ADA-87AC-F2E474A0969E}" dt="2022-09-08T19:05:56.036" v="23" actId="47"/>
        <pc:sldMkLst>
          <pc:docMk/>
          <pc:sldMk cId="0" sldId="378"/>
        </pc:sldMkLst>
      </pc:sldChg>
      <pc:sldChg chg="del">
        <pc:chgData name="Rajagopalan Balaji" userId="fef2073b-d548-489c-9436-683445f1996c" providerId="ADAL" clId="{207431CC-A58E-4ADA-87AC-F2E474A0969E}" dt="2022-09-08T19:05:53.900" v="18" actId="47"/>
        <pc:sldMkLst>
          <pc:docMk/>
          <pc:sldMk cId="0" sldId="389"/>
        </pc:sldMkLst>
      </pc:sldChg>
      <pc:sldChg chg="del">
        <pc:chgData name="Rajagopalan Balaji" userId="fef2073b-d548-489c-9436-683445f1996c" providerId="ADAL" clId="{207431CC-A58E-4ADA-87AC-F2E474A0969E}" dt="2022-09-08T19:05:54.294" v="19" actId="47"/>
        <pc:sldMkLst>
          <pc:docMk/>
          <pc:sldMk cId="0" sldId="390"/>
        </pc:sldMkLst>
      </pc:sldChg>
      <pc:sldChg chg="del">
        <pc:chgData name="Rajagopalan Balaji" userId="fef2073b-d548-489c-9436-683445f1996c" providerId="ADAL" clId="{207431CC-A58E-4ADA-87AC-F2E474A0969E}" dt="2022-09-08T19:05:58.517" v="24" actId="47"/>
        <pc:sldMkLst>
          <pc:docMk/>
          <pc:sldMk cId="0" sldId="392"/>
        </pc:sldMkLst>
      </pc:sldChg>
      <pc:sldChg chg="del">
        <pc:chgData name="Rajagopalan Balaji" userId="fef2073b-d548-489c-9436-683445f1996c" providerId="ADAL" clId="{207431CC-A58E-4ADA-87AC-F2E474A0969E}" dt="2022-09-08T19:05:59.341" v="25" actId="47"/>
        <pc:sldMkLst>
          <pc:docMk/>
          <pc:sldMk cId="0" sldId="393"/>
        </pc:sldMkLst>
      </pc:sldChg>
      <pc:sldChg chg="del">
        <pc:chgData name="Rajagopalan Balaji" userId="fef2073b-d548-489c-9436-683445f1996c" providerId="ADAL" clId="{207431CC-A58E-4ADA-87AC-F2E474A0969E}" dt="2022-09-08T19:06:01.917" v="29" actId="47"/>
        <pc:sldMkLst>
          <pc:docMk/>
          <pc:sldMk cId="0" sldId="394"/>
        </pc:sldMkLst>
      </pc:sldChg>
      <pc:sldChg chg="del">
        <pc:chgData name="Rajagopalan Balaji" userId="fef2073b-d548-489c-9436-683445f1996c" providerId="ADAL" clId="{207431CC-A58E-4ADA-87AC-F2E474A0969E}" dt="2022-09-08T19:06:02.172" v="30" actId="47"/>
        <pc:sldMkLst>
          <pc:docMk/>
          <pc:sldMk cId="0" sldId="395"/>
        </pc:sldMkLst>
      </pc:sldChg>
      <pc:sldChg chg="del">
        <pc:chgData name="Rajagopalan Balaji" userId="fef2073b-d548-489c-9436-683445f1996c" providerId="ADAL" clId="{207431CC-A58E-4ADA-87AC-F2E474A0969E}" dt="2022-09-08T19:06:02.393" v="31" actId="47"/>
        <pc:sldMkLst>
          <pc:docMk/>
          <pc:sldMk cId="0" sldId="396"/>
        </pc:sldMkLst>
      </pc:sldChg>
      <pc:sldChg chg="del">
        <pc:chgData name="Rajagopalan Balaji" userId="fef2073b-d548-489c-9436-683445f1996c" providerId="ADAL" clId="{207431CC-A58E-4ADA-87AC-F2E474A0969E}" dt="2022-09-08T19:06:02.896" v="32" actId="47"/>
        <pc:sldMkLst>
          <pc:docMk/>
          <pc:sldMk cId="0" sldId="397"/>
        </pc:sldMkLst>
      </pc:sldChg>
      <pc:sldChg chg="del">
        <pc:chgData name="Rajagopalan Balaji" userId="fef2073b-d548-489c-9436-683445f1996c" providerId="ADAL" clId="{207431CC-A58E-4ADA-87AC-F2E474A0969E}" dt="2022-09-08T19:06:03.112" v="33" actId="47"/>
        <pc:sldMkLst>
          <pc:docMk/>
          <pc:sldMk cId="0" sldId="398"/>
        </pc:sldMkLst>
      </pc:sldChg>
      <pc:sldChg chg="del">
        <pc:chgData name="Rajagopalan Balaji" userId="fef2073b-d548-489c-9436-683445f1996c" providerId="ADAL" clId="{207431CC-A58E-4ADA-87AC-F2E474A0969E}" dt="2022-09-08T19:06:03.925" v="36" actId="47"/>
        <pc:sldMkLst>
          <pc:docMk/>
          <pc:sldMk cId="0" sldId="399"/>
        </pc:sldMkLst>
      </pc:sldChg>
      <pc:sldChg chg="del">
        <pc:chgData name="Rajagopalan Balaji" userId="fef2073b-d548-489c-9436-683445f1996c" providerId="ADAL" clId="{207431CC-A58E-4ADA-87AC-F2E474A0969E}" dt="2022-09-08T19:06:04.816" v="37" actId="47"/>
        <pc:sldMkLst>
          <pc:docMk/>
          <pc:sldMk cId="0" sldId="400"/>
        </pc:sldMkLst>
      </pc:sldChg>
      <pc:sldChg chg="del">
        <pc:chgData name="Rajagopalan Balaji" userId="fef2073b-d548-489c-9436-683445f1996c" providerId="ADAL" clId="{207431CC-A58E-4ADA-87AC-F2E474A0969E}" dt="2022-09-08T19:06:06.038" v="38" actId="47"/>
        <pc:sldMkLst>
          <pc:docMk/>
          <pc:sldMk cId="0" sldId="401"/>
        </pc:sldMkLst>
      </pc:sldChg>
      <pc:sldChg chg="del">
        <pc:chgData name="Rajagopalan Balaji" userId="fef2073b-d548-489c-9436-683445f1996c" providerId="ADAL" clId="{207431CC-A58E-4ADA-87AC-F2E474A0969E}" dt="2022-09-08T19:06:06.767" v="39" actId="47"/>
        <pc:sldMkLst>
          <pc:docMk/>
          <pc:sldMk cId="0" sldId="402"/>
        </pc:sldMkLst>
      </pc:sldChg>
      <pc:sldChg chg="del">
        <pc:chgData name="Rajagopalan Balaji" userId="fef2073b-d548-489c-9436-683445f1996c" providerId="ADAL" clId="{207431CC-A58E-4ADA-87AC-F2E474A0969E}" dt="2022-09-08T19:06:00.323" v="27" actId="47"/>
        <pc:sldMkLst>
          <pc:docMk/>
          <pc:sldMk cId="0" sldId="403"/>
        </pc:sldMkLst>
      </pc:sldChg>
      <pc:sldChg chg="del">
        <pc:chgData name="Rajagopalan Balaji" userId="fef2073b-d548-489c-9436-683445f1996c" providerId="ADAL" clId="{207431CC-A58E-4ADA-87AC-F2E474A0969E}" dt="2022-09-08T19:06:01.271" v="28" actId="47"/>
        <pc:sldMkLst>
          <pc:docMk/>
          <pc:sldMk cId="0" sldId="404"/>
        </pc:sldMkLst>
      </pc:sldChg>
      <pc:sldChg chg="del">
        <pc:chgData name="Rajagopalan Balaji" userId="fef2073b-d548-489c-9436-683445f1996c" providerId="ADAL" clId="{207431CC-A58E-4ADA-87AC-F2E474A0969E}" dt="2022-09-08T19:06:03.619" v="35" actId="47"/>
        <pc:sldMkLst>
          <pc:docMk/>
          <pc:sldMk cId="0" sldId="405"/>
        </pc:sldMkLst>
      </pc:sldChg>
      <pc:sldChg chg="del">
        <pc:chgData name="Rajagopalan Balaji" userId="fef2073b-d548-489c-9436-683445f1996c" providerId="ADAL" clId="{207431CC-A58E-4ADA-87AC-F2E474A0969E}" dt="2022-09-08T19:06:03.359" v="34" actId="47"/>
        <pc:sldMkLst>
          <pc:docMk/>
          <pc:sldMk cId="0" sldId="406"/>
        </pc:sldMkLst>
      </pc:sldChg>
      <pc:sldChg chg="del">
        <pc:chgData name="Rajagopalan Balaji" userId="fef2073b-d548-489c-9436-683445f1996c" providerId="ADAL" clId="{207431CC-A58E-4ADA-87AC-F2E474A0969E}" dt="2022-09-08T19:05:37.831" v="2" actId="47"/>
        <pc:sldMkLst>
          <pc:docMk/>
          <pc:sldMk cId="3969645820" sldId="407"/>
        </pc:sldMkLst>
      </pc:sldChg>
      <pc:sldChg chg="del">
        <pc:chgData name="Rajagopalan Balaji" userId="fef2073b-d548-489c-9436-683445f1996c" providerId="ADAL" clId="{207431CC-A58E-4ADA-87AC-F2E474A0969E}" dt="2022-09-08T19:05:37.339" v="0" actId="47"/>
        <pc:sldMkLst>
          <pc:docMk/>
          <pc:sldMk cId="1540570818" sldId="408"/>
        </pc:sldMkLst>
      </pc:sldChg>
      <pc:sldChg chg="del">
        <pc:chgData name="Rajagopalan Balaji" userId="fef2073b-d548-489c-9436-683445f1996c" providerId="ADAL" clId="{207431CC-A58E-4ADA-87AC-F2E474A0969E}" dt="2022-09-08T19:05:46.451" v="4" actId="47"/>
        <pc:sldMkLst>
          <pc:docMk/>
          <pc:sldMk cId="966337831" sldId="416"/>
        </pc:sldMkLst>
      </pc:sldChg>
      <pc:sldChg chg="del">
        <pc:chgData name="Rajagopalan Balaji" userId="fef2073b-d548-489c-9436-683445f1996c" providerId="ADAL" clId="{207431CC-A58E-4ADA-87AC-F2E474A0969E}" dt="2022-09-08T19:05:46.685" v="5" actId="47"/>
        <pc:sldMkLst>
          <pc:docMk/>
          <pc:sldMk cId="3844850648" sldId="417"/>
        </pc:sldMkLst>
      </pc:sldChg>
      <pc:sldChg chg="modSp mod">
        <pc:chgData name="Rajagopalan Balaji" userId="fef2073b-d548-489c-9436-683445f1996c" providerId="ADAL" clId="{207431CC-A58E-4ADA-87AC-F2E474A0969E}" dt="2022-09-08T19:06:40.769" v="53" actId="20577"/>
        <pc:sldMkLst>
          <pc:docMk/>
          <pc:sldMk cId="1908612088" sldId="422"/>
        </pc:sldMkLst>
        <pc:spChg chg="mod">
          <ac:chgData name="Rajagopalan Balaji" userId="fef2073b-d548-489c-9436-683445f1996c" providerId="ADAL" clId="{207431CC-A58E-4ADA-87AC-F2E474A0969E}" dt="2022-09-08T19:06:34.462" v="52" actId="20577"/>
          <ac:spMkLst>
            <pc:docMk/>
            <pc:sldMk cId="1908612088" sldId="422"/>
            <ac:spMk id="2" creationId="{00000000-0000-0000-0000-000000000000}"/>
          </ac:spMkLst>
        </pc:spChg>
        <pc:spChg chg="mod">
          <ac:chgData name="Rajagopalan Balaji" userId="fef2073b-d548-489c-9436-683445f1996c" providerId="ADAL" clId="{207431CC-A58E-4ADA-87AC-F2E474A0969E}" dt="2022-09-08T19:06:40.769" v="53" actId="20577"/>
          <ac:spMkLst>
            <pc:docMk/>
            <pc:sldMk cId="1908612088" sldId="422"/>
            <ac:spMk id="3" creationId="{00000000-0000-0000-0000-000000000000}"/>
          </ac:spMkLst>
        </pc:spChg>
      </pc:sldChg>
      <pc:sldChg chg="del">
        <pc:chgData name="Rajagopalan Balaji" userId="fef2073b-d548-489c-9436-683445f1996c" providerId="ADAL" clId="{207431CC-A58E-4ADA-87AC-F2E474A0969E}" dt="2022-09-08T19:06:00.167" v="26" actId="47"/>
        <pc:sldMkLst>
          <pc:docMk/>
          <pc:sldMk cId="2173642403" sldId="423"/>
        </pc:sldMkLst>
      </pc:sldChg>
      <pc:sldChg chg="del">
        <pc:chgData name="Rajagopalan Balaji" userId="fef2073b-d548-489c-9436-683445f1996c" providerId="ADAL" clId="{207431CC-A58E-4ADA-87AC-F2E474A0969E}" dt="2022-09-08T19:05:37.560" v="1" actId="47"/>
        <pc:sldMkLst>
          <pc:docMk/>
          <pc:sldMk cId="318512970" sldId="424"/>
        </pc:sldMkLst>
      </pc:sldChg>
      <pc:sldChg chg="del">
        <pc:chgData name="Rajagopalan Balaji" userId="fef2073b-d548-489c-9436-683445f1996c" providerId="ADAL" clId="{207431CC-A58E-4ADA-87AC-F2E474A0969E}" dt="2022-09-08T19:05:50.775" v="12" actId="47"/>
        <pc:sldMkLst>
          <pc:docMk/>
          <pc:sldMk cId="3817189814" sldId="425"/>
        </pc:sldMkLst>
      </pc:sldChg>
      <pc:sldChg chg="del">
        <pc:chgData name="Rajagopalan Balaji" userId="fef2073b-d548-489c-9436-683445f1996c" providerId="ADAL" clId="{207431CC-A58E-4ADA-87AC-F2E474A0969E}" dt="2022-09-08T19:05:51.594" v="13" actId="47"/>
        <pc:sldMkLst>
          <pc:docMk/>
          <pc:sldMk cId="273420735" sldId="426"/>
        </pc:sldMkLst>
      </pc:sldChg>
      <pc:sldChg chg="del">
        <pc:chgData name="Rajagopalan Balaji" userId="fef2073b-d548-489c-9436-683445f1996c" providerId="ADAL" clId="{207431CC-A58E-4ADA-87AC-F2E474A0969E}" dt="2022-09-08T19:05:52.393" v="15" actId="47"/>
        <pc:sldMkLst>
          <pc:docMk/>
          <pc:sldMk cId="480703474" sldId="427"/>
        </pc:sldMkLst>
      </pc:sldChg>
      <pc:sldChg chg="del">
        <pc:chgData name="Rajagopalan Balaji" userId="fef2073b-d548-489c-9436-683445f1996c" providerId="ADAL" clId="{207431CC-A58E-4ADA-87AC-F2E474A0969E}" dt="2022-09-08T19:05:53.271" v="17" actId="47"/>
        <pc:sldMkLst>
          <pc:docMk/>
          <pc:sldMk cId="228834293" sldId="428"/>
        </pc:sldMkLst>
      </pc:sldChg>
      <pc:sldChg chg="del">
        <pc:chgData name="Rajagopalan Balaji" userId="fef2073b-d548-489c-9436-683445f1996c" providerId="ADAL" clId="{207431CC-A58E-4ADA-87AC-F2E474A0969E}" dt="2022-09-08T19:05:52.592" v="16" actId="47"/>
        <pc:sldMkLst>
          <pc:docMk/>
          <pc:sldMk cId="1885503984" sldId="429"/>
        </pc:sldMkLst>
      </pc:sldChg>
      <pc:sldChg chg="del">
        <pc:chgData name="Rajagopalan Balaji" userId="fef2073b-d548-489c-9436-683445f1996c" providerId="ADAL" clId="{207431CC-A58E-4ADA-87AC-F2E474A0969E}" dt="2022-09-08T19:05:51.910" v="14" actId="47"/>
        <pc:sldMkLst>
          <pc:docMk/>
          <pc:sldMk cId="668188930" sldId="430"/>
        </pc:sldMkLst>
      </pc:sldChg>
      <pc:sldChg chg="addSp delSp modSp mod ord">
        <pc:chgData name="Rajagopalan Balaji" userId="fef2073b-d548-489c-9436-683445f1996c" providerId="ADAL" clId="{207431CC-A58E-4ADA-87AC-F2E474A0969E}" dt="2022-09-08T20:34:15.693" v="90" actId="1076"/>
        <pc:sldMkLst>
          <pc:docMk/>
          <pc:sldMk cId="3370125630" sldId="439"/>
        </pc:sldMkLst>
        <pc:spChg chg="add mod">
          <ac:chgData name="Rajagopalan Balaji" userId="fef2073b-d548-489c-9436-683445f1996c" providerId="ADAL" clId="{207431CC-A58E-4ADA-87AC-F2E474A0969E}" dt="2022-09-08T20:34:15.693" v="90" actId="1076"/>
          <ac:spMkLst>
            <pc:docMk/>
            <pc:sldMk cId="3370125630" sldId="439"/>
            <ac:spMk id="3" creationId="{5A3298C3-8410-694B-103E-59EFDDE62C20}"/>
          </ac:spMkLst>
        </pc:spChg>
        <pc:picChg chg="add">
          <ac:chgData name="Rajagopalan Balaji" userId="fef2073b-d548-489c-9436-683445f1996c" providerId="ADAL" clId="{207431CC-A58E-4ADA-87AC-F2E474A0969E}" dt="2022-09-08T20:30:48.928" v="55"/>
          <ac:picMkLst>
            <pc:docMk/>
            <pc:sldMk cId="3370125630" sldId="439"/>
            <ac:picMk id="2" creationId="{3E295E7B-AB9B-6E45-A5DB-0653FC8F90DC}"/>
          </ac:picMkLst>
        </pc:picChg>
        <pc:picChg chg="del">
          <ac:chgData name="Rajagopalan Balaji" userId="fef2073b-d548-489c-9436-683445f1996c" providerId="ADAL" clId="{207431CC-A58E-4ADA-87AC-F2E474A0969E}" dt="2022-09-08T20:30:46.725" v="54" actId="478"/>
          <ac:picMkLst>
            <pc:docMk/>
            <pc:sldMk cId="3370125630" sldId="439"/>
            <ac:picMk id="263170" creationId="{00000000-0000-0000-0000-000000000000}"/>
          </ac:picMkLst>
        </pc:picChg>
      </pc:sldChg>
      <pc:sldChg chg="addSp delSp modSp new mod setBg">
        <pc:chgData name="Rajagopalan Balaji" userId="fef2073b-d548-489c-9436-683445f1996c" providerId="ADAL" clId="{207431CC-A58E-4ADA-87AC-F2E474A0969E}" dt="2022-09-08T20:37:15.824" v="148" actId="1076"/>
        <pc:sldMkLst>
          <pc:docMk/>
          <pc:sldMk cId="2276414512" sldId="440"/>
        </pc:sldMkLst>
        <pc:spChg chg="mod">
          <ac:chgData name="Rajagopalan Balaji" userId="fef2073b-d548-489c-9436-683445f1996c" providerId="ADAL" clId="{207431CC-A58E-4ADA-87AC-F2E474A0969E}" dt="2022-09-08T20:36:55.563" v="141" actId="1076"/>
          <ac:spMkLst>
            <pc:docMk/>
            <pc:sldMk cId="2276414512" sldId="440"/>
            <ac:spMk id="2" creationId="{95528DF8-5047-BFCA-54F3-8B486A951295}"/>
          </ac:spMkLst>
        </pc:spChg>
        <pc:spChg chg="del mod ord">
          <ac:chgData name="Rajagopalan Balaji" userId="fef2073b-d548-489c-9436-683445f1996c" providerId="ADAL" clId="{207431CC-A58E-4ADA-87AC-F2E474A0969E}" dt="2022-09-08T20:36:26.125" v="99" actId="478"/>
          <ac:spMkLst>
            <pc:docMk/>
            <pc:sldMk cId="2276414512" sldId="440"/>
            <ac:spMk id="3" creationId="{FB3415B7-BBB1-354C-78D0-01C3F8093EB7}"/>
          </ac:spMkLst>
        </pc:spChg>
        <pc:spChg chg="add del">
          <ac:chgData name="Rajagopalan Balaji" userId="fef2073b-d548-489c-9436-683445f1996c" providerId="ADAL" clId="{207431CC-A58E-4ADA-87AC-F2E474A0969E}" dt="2022-09-08T20:35:54.247" v="97" actId="26606"/>
          <ac:spMkLst>
            <pc:docMk/>
            <pc:sldMk cId="2276414512" sldId="440"/>
            <ac:spMk id="10" creationId="{32FD50D0-1315-48C4-BB87-7646B049A0FA}"/>
          </ac:spMkLst>
        </pc:spChg>
        <pc:spChg chg="add">
          <ac:chgData name="Rajagopalan Balaji" userId="fef2073b-d548-489c-9436-683445f1996c" providerId="ADAL" clId="{207431CC-A58E-4ADA-87AC-F2E474A0969E}" dt="2022-09-08T20:35:54.247" v="98" actId="26606"/>
          <ac:spMkLst>
            <pc:docMk/>
            <pc:sldMk cId="2276414512" sldId="440"/>
            <ac:spMk id="19" creationId="{223D82F2-8828-4C80-AF95-242810EB9ABB}"/>
          </ac:spMkLst>
        </pc:spChg>
        <pc:spChg chg="add">
          <ac:chgData name="Rajagopalan Balaji" userId="fef2073b-d548-489c-9436-683445f1996c" providerId="ADAL" clId="{207431CC-A58E-4ADA-87AC-F2E474A0969E}" dt="2022-09-08T20:35:54.247" v="98" actId="26606"/>
          <ac:spMkLst>
            <pc:docMk/>
            <pc:sldMk cId="2276414512" sldId="440"/>
            <ac:spMk id="20" creationId="{7FD0D34F-65E4-4896-8016-F401017B67FD}"/>
          </ac:spMkLst>
        </pc:spChg>
        <pc:spChg chg="add">
          <ac:chgData name="Rajagopalan Balaji" userId="fef2073b-d548-489c-9436-683445f1996c" providerId="ADAL" clId="{207431CC-A58E-4ADA-87AC-F2E474A0969E}" dt="2022-09-08T20:35:54.247" v="98" actId="26606"/>
          <ac:spMkLst>
            <pc:docMk/>
            <pc:sldMk cId="2276414512" sldId="440"/>
            <ac:spMk id="21" creationId="{27A25769-8A6A-4983-92E9-E41BEB530971}"/>
          </ac:spMkLst>
        </pc:spChg>
        <pc:spChg chg="add">
          <ac:chgData name="Rajagopalan Balaji" userId="fef2073b-d548-489c-9436-683445f1996c" providerId="ADAL" clId="{207431CC-A58E-4ADA-87AC-F2E474A0969E}" dt="2022-09-08T20:35:54.247" v="98" actId="26606"/>
          <ac:spMkLst>
            <pc:docMk/>
            <pc:sldMk cId="2276414512" sldId="440"/>
            <ac:spMk id="22" creationId="{D6669D83-0E36-4F8C-B68A-D549AC194A99}"/>
          </ac:spMkLst>
        </pc:spChg>
        <pc:grpChg chg="add del">
          <ac:chgData name="Rajagopalan Balaji" userId="fef2073b-d548-489c-9436-683445f1996c" providerId="ADAL" clId="{207431CC-A58E-4ADA-87AC-F2E474A0969E}" dt="2022-09-08T20:35:54.247" v="97" actId="26606"/>
          <ac:grpSpMkLst>
            <pc:docMk/>
            <pc:sldMk cId="2276414512" sldId="440"/>
            <ac:grpSpMk id="12" creationId="{CA83E95F-11F0-4EF3-B911-EC4A265F0826}"/>
          </ac:grpSpMkLst>
        </pc:grpChg>
        <pc:picChg chg="add mod ord">
          <ac:chgData name="Rajagopalan Balaji" userId="fef2073b-d548-489c-9436-683445f1996c" providerId="ADAL" clId="{207431CC-A58E-4ADA-87AC-F2E474A0969E}" dt="2022-09-08T20:37:03.056" v="144" actId="1076"/>
          <ac:picMkLst>
            <pc:docMk/>
            <pc:sldMk cId="2276414512" sldId="440"/>
            <ac:picMk id="4" creationId="{2B6E85CF-B694-0CA8-6333-CD69FADC4C73}"/>
          </ac:picMkLst>
        </pc:picChg>
        <pc:picChg chg="add mod">
          <ac:chgData name="Rajagopalan Balaji" userId="fef2073b-d548-489c-9436-683445f1996c" providerId="ADAL" clId="{207431CC-A58E-4ADA-87AC-F2E474A0969E}" dt="2022-09-08T20:37:15.824" v="148" actId="1076"/>
          <ac:picMkLst>
            <pc:docMk/>
            <pc:sldMk cId="2276414512" sldId="440"/>
            <ac:picMk id="5" creationId="{053324AF-01F5-C1A7-54F3-6C968DD854DD}"/>
          </ac:picMkLst>
        </pc:picChg>
      </pc:sldChg>
      <pc:sldChg chg="del">
        <pc:chgData name="Rajagopalan Balaji" userId="fef2073b-d548-489c-9436-683445f1996c" providerId="ADAL" clId="{207431CC-A58E-4ADA-87AC-F2E474A0969E}" dt="2022-09-08T19:05:50.429" v="10" actId="47"/>
        <pc:sldMkLst>
          <pc:docMk/>
          <pc:sldMk cId="3749748011" sldId="440"/>
        </pc:sldMkLst>
      </pc:sldChg>
      <pc:sldChg chg="del">
        <pc:chgData name="Rajagopalan Balaji" userId="fef2073b-d548-489c-9436-683445f1996c" providerId="ADAL" clId="{207431CC-A58E-4ADA-87AC-F2E474A0969E}" dt="2022-09-08T19:05:50.613" v="11" actId="47"/>
        <pc:sldMkLst>
          <pc:docMk/>
          <pc:sldMk cId="884416655" sldId="441"/>
        </pc:sldMkLst>
      </pc:sldChg>
      <pc:sldChg chg="del">
        <pc:chgData name="Rajagopalan Balaji" userId="fef2073b-d548-489c-9436-683445f1996c" providerId="ADAL" clId="{207431CC-A58E-4ADA-87AC-F2E474A0969E}" dt="2022-09-08T19:06:28.574" v="40" actId="47"/>
        <pc:sldMkLst>
          <pc:docMk/>
          <pc:sldMk cId="1386302115" sldId="442"/>
        </pc:sldMkLst>
      </pc:sldChg>
      <pc:sldChg chg="del">
        <pc:chgData name="Rajagopalan Balaji" userId="fef2073b-d548-489c-9436-683445f1996c" providerId="ADAL" clId="{207431CC-A58E-4ADA-87AC-F2E474A0969E}" dt="2022-09-08T19:05:54.488" v="20" actId="47"/>
        <pc:sldMkLst>
          <pc:docMk/>
          <pc:sldMk cId="2539662823" sldId="443"/>
        </pc:sldMkLst>
      </pc:sldChg>
      <pc:sldMasterChg chg="del delSldLayout">
        <pc:chgData name="Rajagopalan Balaji" userId="fef2073b-d548-489c-9436-683445f1996c" providerId="ADAL" clId="{207431CC-A58E-4ADA-87AC-F2E474A0969E}" dt="2022-09-08T19:06:00.167" v="26" actId="47"/>
        <pc:sldMasterMkLst>
          <pc:docMk/>
          <pc:sldMasterMk cId="2250850039" sldId="2147484245"/>
        </pc:sldMasterMkLst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1681805916" sldId="2147484246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2128767636" sldId="2147484247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2591296104" sldId="2147484248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2135882745" sldId="2147484249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342420320" sldId="2147484250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2418920478" sldId="2147484251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4023609951" sldId="2147484252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2617936031" sldId="2147484253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1468929919" sldId="2147484254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1653918996" sldId="2147484255"/>
          </pc:sldLayoutMkLst>
        </pc:sldLayoutChg>
        <pc:sldLayoutChg chg="del">
          <pc:chgData name="Rajagopalan Balaji" userId="fef2073b-d548-489c-9436-683445f1996c" providerId="ADAL" clId="{207431CC-A58E-4ADA-87AC-F2E474A0969E}" dt="2022-09-08T19:06:00.167" v="26" actId="47"/>
          <pc:sldLayoutMkLst>
            <pc:docMk/>
            <pc:sldMasterMk cId="2250850039" sldId="2147484245"/>
            <pc:sldLayoutMk cId="4294747600" sldId="2147484256"/>
          </pc:sldLayoutMkLst>
        </pc:sldLayoutChg>
      </pc:sldMasterChg>
      <pc:sldMasterChg chg="del delSldLayout">
        <pc:chgData name="Rajagopalan Balaji" userId="fef2073b-d548-489c-9436-683445f1996c" providerId="ADAL" clId="{207431CC-A58E-4ADA-87AC-F2E474A0969E}" dt="2022-09-08T19:05:46.685" v="5" actId="47"/>
        <pc:sldMasterMkLst>
          <pc:docMk/>
          <pc:sldMasterMk cId="2145845996" sldId="2147484257"/>
        </pc:sldMasterMkLst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329300009" sldId="2147484258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3350514461" sldId="2147484259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4259431031" sldId="2147484260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295998149" sldId="2147484261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2287962763" sldId="2147484262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1032376989" sldId="2147484263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3220071610" sldId="2147484264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817979440" sldId="2147484265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2055786818" sldId="2147484266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3645680484" sldId="2147484267"/>
          </pc:sldLayoutMkLst>
        </pc:sldLayoutChg>
        <pc:sldLayoutChg chg="del">
          <pc:chgData name="Rajagopalan Balaji" userId="fef2073b-d548-489c-9436-683445f1996c" providerId="ADAL" clId="{207431CC-A58E-4ADA-87AC-F2E474A0969E}" dt="2022-09-08T19:05:46.685" v="5" actId="47"/>
          <pc:sldLayoutMkLst>
            <pc:docMk/>
            <pc:sldMasterMk cId="2145845996" sldId="2147484257"/>
            <pc:sldLayoutMk cId="2441004348" sldId="2147484268"/>
          </pc:sldLayoutMkLst>
        </pc:sldLayoutChg>
      </pc:sldMasterChg>
      <pc:sldMasterChg chg="del delSldLayout">
        <pc:chgData name="Rajagopalan Balaji" userId="fef2073b-d548-489c-9436-683445f1996c" providerId="ADAL" clId="{207431CC-A58E-4ADA-87AC-F2E474A0969E}" dt="2022-09-08T19:05:49.069" v="9" actId="47"/>
        <pc:sldMasterMkLst>
          <pc:docMk/>
          <pc:sldMasterMk cId="1537672376" sldId="2147484269"/>
        </pc:sldMasterMkLst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890822469" sldId="2147484270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1035808580" sldId="2147484271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3739697420" sldId="2147484272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3163485576" sldId="2147484273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2297968311" sldId="2147484274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658704349" sldId="2147484275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3307459857" sldId="2147484276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1733819086" sldId="2147484277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2524501479" sldId="2147484278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793433809" sldId="2147484279"/>
          </pc:sldLayoutMkLst>
        </pc:sldLayoutChg>
        <pc:sldLayoutChg chg="del">
          <pc:chgData name="Rajagopalan Balaji" userId="fef2073b-d548-489c-9436-683445f1996c" providerId="ADAL" clId="{207431CC-A58E-4ADA-87AC-F2E474A0969E}" dt="2022-09-08T19:05:49.069" v="9" actId="47"/>
          <pc:sldLayoutMkLst>
            <pc:docMk/>
            <pc:sldMasterMk cId="1537672376" sldId="2147484269"/>
            <pc:sldLayoutMk cId="103670365" sldId="2147484280"/>
          </pc:sldLayoutMkLst>
        </pc:sldLayoutChg>
      </pc:sldMasterChg>
      <pc:sldMasterChg chg="del delSldLayout">
        <pc:chgData name="Rajagopalan Balaji" userId="fef2073b-d548-489c-9436-683445f1996c" providerId="ADAL" clId="{207431CC-A58E-4ADA-87AC-F2E474A0969E}" dt="2022-09-08T19:05:50.613" v="11" actId="47"/>
        <pc:sldMasterMkLst>
          <pc:docMk/>
          <pc:sldMasterMk cId="2668889359" sldId="2147484281"/>
        </pc:sldMasterMkLst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1919779915" sldId="2147484282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972358079" sldId="2147484283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333978636" sldId="2147484284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1766869932" sldId="2147484285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3128787297" sldId="2147484286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3563461207" sldId="2147484287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2613658271" sldId="2147484288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2679474493" sldId="2147484289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4248605722" sldId="2147484290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1500863936" sldId="2147484291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613" v="11" actId="47"/>
          <pc:sldLayoutMkLst>
            <pc:docMk/>
            <pc:sldMasterMk cId="2668889359" sldId="2147484281"/>
            <pc:sldLayoutMk cId="2260245165" sldId="2147484292"/>
          </pc:sldLayoutMkLst>
        </pc:sldLayoutChg>
      </pc:sldMasterChg>
      <pc:sldMasterChg chg="del delSldLayout">
        <pc:chgData name="Rajagopalan Balaji" userId="fef2073b-d548-489c-9436-683445f1996c" providerId="ADAL" clId="{207431CC-A58E-4ADA-87AC-F2E474A0969E}" dt="2022-09-08T19:05:50.775" v="12" actId="47"/>
        <pc:sldMasterMkLst>
          <pc:docMk/>
          <pc:sldMasterMk cId="3262428212" sldId="2147484293"/>
        </pc:sldMasterMkLst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148766728" sldId="2147484294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117000777" sldId="2147484295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4057357965" sldId="2147484296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3949051137" sldId="2147484297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1574573109" sldId="2147484298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3150248829" sldId="2147484299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1744359976" sldId="2147484300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3054738935" sldId="2147484301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1991903825" sldId="2147484302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259798865" sldId="2147484303"/>
          </pc:sldLayoutMkLst>
        </pc:sldLayoutChg>
        <pc:sldLayoutChg chg="del">
          <pc:chgData name="Rajagopalan Balaji" userId="fef2073b-d548-489c-9436-683445f1996c" providerId="ADAL" clId="{207431CC-A58E-4ADA-87AC-F2E474A0969E}" dt="2022-09-08T19:05:50.775" v="12" actId="47"/>
          <pc:sldLayoutMkLst>
            <pc:docMk/>
            <pc:sldMasterMk cId="3262428212" sldId="2147484293"/>
            <pc:sldLayoutMk cId="2633004854" sldId="2147484304"/>
          </pc:sldLayoutMkLst>
        </pc:sldLayoutChg>
      </pc:sldMasterChg>
      <pc:sldMasterChg chg="del delSldLayout">
        <pc:chgData name="Rajagopalan Balaji" userId="fef2073b-d548-489c-9436-683445f1996c" providerId="ADAL" clId="{207431CC-A58E-4ADA-87AC-F2E474A0969E}" dt="2022-09-08T19:06:06.767" v="39" actId="47"/>
        <pc:sldMasterMkLst>
          <pc:docMk/>
          <pc:sldMasterMk cId="2077827421" sldId="2147484305"/>
        </pc:sldMasterMkLst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3193266154" sldId="2147484306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138251335" sldId="2147484307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1828606068" sldId="2147484308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3920771706" sldId="2147484309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401960011" sldId="2147484310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617828580" sldId="2147484311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948575711" sldId="2147484312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2398549070" sldId="2147484313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452540466" sldId="2147484314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3628557812" sldId="2147484315"/>
          </pc:sldLayoutMkLst>
        </pc:sldLayoutChg>
        <pc:sldLayoutChg chg="del">
          <pc:chgData name="Rajagopalan Balaji" userId="fef2073b-d548-489c-9436-683445f1996c" providerId="ADAL" clId="{207431CC-A58E-4ADA-87AC-F2E474A0969E}" dt="2022-09-08T19:06:06.767" v="39" actId="47"/>
          <pc:sldLayoutMkLst>
            <pc:docMk/>
            <pc:sldMasterMk cId="2077827421" sldId="2147484305"/>
            <pc:sldLayoutMk cId="2033865526" sldId="2147484316"/>
          </pc:sldLayoutMkLst>
        </pc:sldLayoutChg>
      </pc:sldMasterChg>
      <pc:sldMasterChg chg="del delSldLayout">
        <pc:chgData name="Rajagopalan Balaji" userId="fef2073b-d548-489c-9436-683445f1996c" providerId="ADAL" clId="{207431CC-A58E-4ADA-87AC-F2E474A0969E}" dt="2022-09-08T19:06:04.816" v="37" actId="47"/>
        <pc:sldMasterMkLst>
          <pc:docMk/>
          <pc:sldMasterMk cId="3875898390" sldId="2147484317"/>
        </pc:sldMasterMkLst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1580161260" sldId="2147484318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69376946" sldId="2147484319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2178978395" sldId="2147484320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3230127125" sldId="2147484321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757777547" sldId="2147484322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2299479105" sldId="2147484323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3735696356" sldId="2147484324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1204029704" sldId="2147484325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3369359305" sldId="2147484326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2608717478" sldId="2147484327"/>
          </pc:sldLayoutMkLst>
        </pc:sldLayoutChg>
        <pc:sldLayoutChg chg="del">
          <pc:chgData name="Rajagopalan Balaji" userId="fef2073b-d548-489c-9436-683445f1996c" providerId="ADAL" clId="{207431CC-A58E-4ADA-87AC-F2E474A0969E}" dt="2022-09-08T19:06:04.816" v="37" actId="47"/>
          <pc:sldLayoutMkLst>
            <pc:docMk/>
            <pc:sldMasterMk cId="3875898390" sldId="2147484317"/>
            <pc:sldLayoutMk cId="1182474166" sldId="2147484328"/>
          </pc:sldLayoutMkLst>
        </pc:sldLayoutChg>
      </pc:sldMasterChg>
      <pc:sldMasterChg chg="del delSldLayout">
        <pc:chgData name="Rajagopalan Balaji" userId="fef2073b-d548-489c-9436-683445f1996c" providerId="ADAL" clId="{207431CC-A58E-4ADA-87AC-F2E474A0969E}" dt="2022-09-08T19:05:56.036" v="23" actId="47"/>
        <pc:sldMasterMkLst>
          <pc:docMk/>
          <pc:sldMasterMk cId="726504445" sldId="2147484329"/>
        </pc:sldMasterMkLst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975698682" sldId="2147484330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68496287" sldId="2147484331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2286681590" sldId="2147484332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3267617485" sldId="2147484333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1790336492" sldId="2147484334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2091294086" sldId="2147484335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2878796487" sldId="2147484336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960956510" sldId="2147484337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1748599514" sldId="2147484338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1312845382" sldId="2147484339"/>
          </pc:sldLayoutMkLst>
        </pc:sldLayoutChg>
        <pc:sldLayoutChg chg="del">
          <pc:chgData name="Rajagopalan Balaji" userId="fef2073b-d548-489c-9436-683445f1996c" providerId="ADAL" clId="{207431CC-A58E-4ADA-87AC-F2E474A0969E}" dt="2022-09-08T19:05:56.036" v="23" actId="47"/>
          <pc:sldLayoutMkLst>
            <pc:docMk/>
            <pc:sldMasterMk cId="726504445" sldId="2147484329"/>
            <pc:sldLayoutMk cId="2672297644" sldId="214748434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EFDBA69C-F943-44FF-ABDE-441D3B07FD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16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CC5B-B408-404B-AB46-210AAE1ACFC4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5F3D-E95B-47CF-B126-D7F15EF6E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5F3D-E95B-47CF-B126-D7F15EF6E6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587E976-A61C-47C2-9A6D-32EA04E64721}" type="slidenum">
              <a:rPr lang="en-US" sz="12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948" y="4712434"/>
            <a:ext cx="4971905" cy="446201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5C2AA7B-C672-415A-B5F9-6E97E0590FD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392FD5C-66EB-4695-84DA-799025D7C56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66F1EB9-A0BD-4862-BD74-35F09DFC124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47237C1-02FA-4C82-874C-A527A268E63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0F67FDE-A842-4DF9-AFA0-6C0282BF2D5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4FE065-9469-43D9-A838-11E06213251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D3BE9F7-F045-4331-8680-F5B97C2EFFE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EB62A0-EAF7-4BF0-ACE1-AC234436700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C4D159-5FD3-4B43-B655-9991320BC24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DB472C-EAAF-4082-9DE9-B8537553329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8890DD-DE9A-4DAB-8ED8-E96745E0B55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B82E973-4352-4AE8-AC77-33A13044D62A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505F041-CA11-42DF-B66F-567069CFBD3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0C55E8-C923-45F3-86E3-FFCBEC09263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D99F9D-0517-46EA-9D01-AE0FF90B6C4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3487A1-607E-4E0C-B3C9-258C1AEE8F0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B515FDF-A97E-4120-8E02-F062DAA3FFE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D180C38-8580-41B5-9C5A-A529F4C8033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06B1A30-AAF1-4CA0-9FA2-AAFF9D08D53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C3FFF7F-5DEA-480E-A705-679E5C8132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58E7D6-3070-40FC-98F6-0183BAC3634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0F64BF1-267E-4AAB-8318-C0182977A23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5FBF1DE-1E51-4EB7-A5B7-D8AD05C1402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C2A6985-3516-45FB-98F9-7EE1BB246A1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EF5DFE-0ADC-4D7A-97D9-5381B7731BC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3A5F172-8BA6-4F2D-8EC6-3B192E176EA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2A8436D-ED3B-4BF6-9F6E-BD45B84B773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9F24494-82D1-443C-A315-71254031BF7B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60A482DA-EE1B-4CB1-9730-BC589EDDEC46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5034AC86-3EB3-46B5-AB39-660E2D7D1A8D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79E0FFD4-A608-42EC-A129-E2B34833BC9F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8FADEBD7-7078-4124-97BA-6B00C12331F6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0D57DE5-9F8E-4FE5-B19E-EC10352BE791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DFF01F2-5ED4-4902-8A63-21E436087F0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B9DE5077-AB63-450B-8B6A-8E14C56535A5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E0830EB8-E511-4E1B-8162-37282292A73E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BEA4C0EB-4650-4D57-ADB9-39BD107849DC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A789247F-0AE3-49A6-9C47-3CA1CF7C5956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B393E465-540A-4017-AC90-36B65064364F}" type="slidenum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6D5388A-4977-4955-A3F7-BF04E85A0310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CE07F2-7EB1-4E24-BA11-6EEFC287E500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B2F9EB0-0119-496F-9BE2-E0EC97591A5B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863E9E3-DF89-489C-BBC5-91B52BA86BA1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E249833-69D2-4B49-A013-7873EC0FF2EF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4229C6F-C61B-4DDB-A36F-18B8EFF6D28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2D6FBA0-E8D8-4B3C-8F1A-A47A5F839679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887C824-0F84-4920-A073-1BD4DC5A05F9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8030A1B-DAAA-413E-A2EA-2040AEA4AAF2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96085F-3FC3-42DF-9F43-1382FDB4CC2E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D3D3CA2-9E91-4612-9363-D265A8751768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A822DA-4222-4C4A-906F-7034AA7F8988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7F33377-0C5E-4B2F-9F09-57F88BE412F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A3C97E5-BD63-4269-A8D6-E3E08F0AB85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EFCFDBB-3FDA-4B67-B452-091F01C6009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C6E7ADE-B6E3-4DB0-8ADB-52E5DFE74FF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3C1B7A4A-C326-4848-9E13-000326A6CB4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D3B7E2A-0576-4014-8EC2-05CC10785F7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0107160-B8DF-4FF0-94EC-0220F28DE9E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8889C9E-0495-4F40-8700-A33567DA303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C49711D-1AE7-4978-983D-219CFDF44C4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74E9092-96E5-46E5-BD97-AA80F43B942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E1320C9-E163-463C-B93B-B8F3A97AF2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91A702C-FB93-4003-AD0C-8D93FBBF935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C3A3EEA-1895-4714-9C96-E88322D016E4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3907C0E-F825-453A-80F2-DCEBF70BB34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3BE3B70-FD39-4D7B-87AB-9FA26AA1255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D717954-08C9-49CA-8128-6E066881104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3B6E93D-E0B1-4126-8DEB-10EA5EB5E2A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1A6ACEA-3E07-4A2B-A432-0E7C63F150D5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2D42D69-B4E9-4218-8B78-FBAB8827D09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EFC9B3D-578B-4FCF-BA17-45070262D03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7D1AE26-85E2-464A-BB98-9C61EC0BC56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5DE765E-FA61-4FDF-921A-EC42F1EDED53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9/8/2022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6699575-E69C-4D48-B683-E2249137249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1822567-FA73-47A2-9BD8-46E297FB701A}" type="slidenum">
              <a:rPr lang="en-US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06E3B41-3B1C-416C-8B89-A4B8957C8D1B}" type="slidenum">
              <a:rPr lang="en-US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870E9B0-0D49-4B89-9D03-14E48F71DAC4}" type="slidenum">
              <a:rPr lang="en-US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5FFDBC3-DFDB-4188-B8F2-33DC2867B0D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D5F857-3FFC-4486-B8FE-02FBF3ECA19E}" type="slidenum">
              <a:rPr lang="en-US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678849-FA2D-490C-A23F-18B69587E40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02C06CE-26FD-4997-8644-0DBADC807C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A0068CF-72A0-4444-98C6-2B2885DC8635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9B309720-9F9F-4764-AFD3-F38CD64A3521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FACBE138-CD05-424E-8BE6-453D54D9FCD2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65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41AB756A-04E4-4D0E-ABE2-027EB3DC6962}" type="slidenum">
              <a:rPr lang="en-US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C81D1FE-7946-45BC-9914-4DDB88D5DE78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C67ED84-6958-485A-9985-E8A919A87115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9/8/2022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9691FAA8-9357-4501-94A9-2945F44C88C3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vil.colorado.edu/~balajir/CVEN5333" TargetMode="External"/><Relationship Id="rId2" Type="http://schemas.openxmlformats.org/officeDocument/2006/relationships/hyperlink" Target="mailto:balajir@colorado.edu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dirty="0"/>
              <a:t>Physical Hydrology &amp; </a:t>
            </a:r>
            <a:r>
              <a:rPr lang="en-US" sz="3600" dirty="0" err="1"/>
              <a:t>Hydroclimatology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Multiscale</a:t>
            </a:r>
            <a:r>
              <a:rPr lang="en-US" sz="3600" dirty="0"/>
              <a:t> Hydrology)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3300"/>
                </a:solidFill>
              </a:rPr>
              <a:t>A science dealing with the properties, distribution and circulation of water.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/>
              <a:t>R. </a:t>
            </a:r>
            <a:r>
              <a:rPr lang="en-US" sz="2800" dirty="0" err="1"/>
              <a:t>Balaji</a:t>
            </a: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u="sng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>
                <a:hlinkClick r:id="rId2"/>
              </a:rPr>
              <a:t>balajir@colorado.edu</a:t>
            </a: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/>
              <a:t>CVEN5333 </a:t>
            </a:r>
            <a:r>
              <a:rPr lang="en-US" sz="2800" dirty="0">
                <a:hlinkClick r:id="rId3"/>
              </a:rPr>
              <a:t>http://civil.colorado.edu/~balajir/CVEN5333</a:t>
            </a:r>
            <a:r>
              <a:rPr lang="en-US" sz="2800" dirty="0"/>
              <a:t>   </a:t>
            </a:r>
          </a:p>
          <a:p>
            <a:pPr marL="0" indent="0" algn="ctr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examples from Utah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1190" t="10730" r="4762" b="2235"/>
          <a:stretch>
            <a:fillRect/>
          </a:stretch>
        </p:blipFill>
        <p:spPr bwMode="auto">
          <a:xfrm>
            <a:off x="228600" y="1219200"/>
            <a:ext cx="6019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324600" y="3179763"/>
          <a:ext cx="2667000" cy="232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Watershed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West Canyon Creek near Cedar Fort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White River Below </a:t>
                      </a:r>
                      <a:r>
                        <a:rPr lang="en-US" sz="1200" dirty="0" err="1"/>
                        <a:t>Tabbyune</a:t>
                      </a:r>
                      <a:r>
                        <a:rPr lang="en-US" sz="1200" dirty="0"/>
                        <a:t> Creek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Yellowstone River</a:t>
                      </a:r>
                      <a:r>
                        <a:rPr lang="en-US" sz="1200" baseline="0" dirty="0"/>
                        <a:t> near </a:t>
                      </a:r>
                      <a:r>
                        <a:rPr lang="en-US" sz="1200" baseline="0" dirty="0" err="1"/>
                        <a:t>Altonah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Duchesne</a:t>
                      </a:r>
                      <a:r>
                        <a:rPr lang="en-US" sz="1200" baseline="0" dirty="0"/>
                        <a:t> River near </a:t>
                      </a:r>
                      <a:r>
                        <a:rPr lang="en-US" sz="1200" baseline="0" dirty="0" err="1"/>
                        <a:t>Tabiona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4150"/>
          </a:xfrm>
        </p:spPr>
        <p:txBody>
          <a:bodyPr/>
          <a:lstStyle/>
          <a:p>
            <a:pPr algn="l"/>
            <a:r>
              <a:rPr lang="en-US" sz="2400" b="1" dirty="0"/>
              <a:t>What else controls the water balance partition function (</a:t>
            </a:r>
            <a:r>
              <a:rPr lang="en-US" sz="2400" b="1" dirty="0" err="1"/>
              <a:t>Budyko</a:t>
            </a:r>
            <a:r>
              <a:rPr lang="en-US" sz="2400" b="1" dirty="0"/>
              <a:t> curve)?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0263" y="1860550"/>
            <a:ext cx="6243637" cy="4651375"/>
            <a:chOff x="152" y="1172"/>
            <a:chExt cx="3283" cy="2446"/>
          </a:xfrm>
        </p:grpSpPr>
        <p:sp>
          <p:nvSpPr>
            <p:cNvPr id="401412" name="Text Box 4"/>
            <p:cNvSpPr txBox="1">
              <a:spLocks noChangeArrowheads="1"/>
            </p:cNvSpPr>
            <p:nvPr/>
          </p:nvSpPr>
          <p:spPr bwMode="auto">
            <a:xfrm rot="16200000">
              <a:off x="-614" y="2219"/>
              <a:ext cx="171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6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Evapotranspiration  fraction</a:t>
              </a:r>
            </a:p>
          </p:txBody>
        </p:sp>
        <p:sp>
          <p:nvSpPr>
            <p:cNvPr id="401413" name="Text Box 5"/>
            <p:cNvSpPr txBox="1">
              <a:spLocks noChangeArrowheads="1"/>
            </p:cNvSpPr>
            <p:nvPr/>
          </p:nvSpPr>
          <p:spPr bwMode="auto">
            <a:xfrm>
              <a:off x="496" y="3441"/>
              <a:ext cx="171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6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Dryness (available energy /precip)</a:t>
              </a:r>
            </a:p>
          </p:txBody>
        </p:sp>
        <p:sp>
          <p:nvSpPr>
            <p:cNvPr id="401414" name="Line 6"/>
            <p:cNvSpPr>
              <a:spLocks noChangeShapeType="1"/>
            </p:cNvSpPr>
            <p:nvPr/>
          </p:nvSpPr>
          <p:spPr bwMode="auto">
            <a:xfrm>
              <a:off x="494" y="3149"/>
              <a:ext cx="2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289" y="2037"/>
              <a:ext cx="51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16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401416" name="Line 8"/>
            <p:cNvSpPr>
              <a:spLocks noChangeShapeType="1"/>
            </p:cNvSpPr>
            <p:nvPr/>
          </p:nvSpPr>
          <p:spPr bwMode="auto">
            <a:xfrm>
              <a:off x="484" y="2158"/>
              <a:ext cx="2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17" name="Text Box 9"/>
            <p:cNvSpPr txBox="1">
              <a:spLocks noChangeArrowheads="1"/>
            </p:cNvSpPr>
            <p:nvPr/>
          </p:nvSpPr>
          <p:spPr bwMode="auto">
            <a:xfrm>
              <a:off x="682" y="3106"/>
              <a:ext cx="35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humid</a:t>
              </a:r>
            </a:p>
          </p:txBody>
        </p:sp>
        <p:sp>
          <p:nvSpPr>
            <p:cNvPr id="401418" name="Text Box 10"/>
            <p:cNvSpPr txBox="1">
              <a:spLocks noChangeArrowheads="1"/>
            </p:cNvSpPr>
            <p:nvPr/>
          </p:nvSpPr>
          <p:spPr bwMode="auto">
            <a:xfrm>
              <a:off x="1900" y="3103"/>
              <a:ext cx="25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arid</a:t>
              </a:r>
            </a:p>
          </p:txBody>
        </p:sp>
        <p:sp>
          <p:nvSpPr>
            <p:cNvPr id="401419" name="Text Box 11"/>
            <p:cNvSpPr txBox="1">
              <a:spLocks noChangeArrowheads="1"/>
            </p:cNvSpPr>
            <p:nvPr/>
          </p:nvSpPr>
          <p:spPr bwMode="auto">
            <a:xfrm>
              <a:off x="433" y="3256"/>
              <a:ext cx="68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energy limited</a:t>
              </a:r>
            </a:p>
          </p:txBody>
        </p:sp>
        <p:sp>
          <p:nvSpPr>
            <p:cNvPr id="401420" name="Text Box 12"/>
            <p:cNvSpPr txBox="1">
              <a:spLocks noChangeArrowheads="1"/>
            </p:cNvSpPr>
            <p:nvPr/>
          </p:nvSpPr>
          <p:spPr bwMode="auto">
            <a:xfrm>
              <a:off x="1660" y="3260"/>
              <a:ext cx="62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water limited</a:t>
              </a:r>
            </a:p>
          </p:txBody>
        </p:sp>
        <p:sp>
          <p:nvSpPr>
            <p:cNvPr id="401421" name="Text Box 13"/>
            <p:cNvSpPr txBox="1">
              <a:spLocks noChangeArrowheads="1"/>
            </p:cNvSpPr>
            <p:nvPr/>
          </p:nvSpPr>
          <p:spPr bwMode="auto">
            <a:xfrm>
              <a:off x="2578" y="3018"/>
              <a:ext cx="27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6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R/P</a:t>
              </a:r>
            </a:p>
          </p:txBody>
        </p:sp>
        <p:sp>
          <p:nvSpPr>
            <p:cNvPr id="401422" name="Line 14"/>
            <p:cNvSpPr>
              <a:spLocks noChangeShapeType="1"/>
            </p:cNvSpPr>
            <p:nvPr/>
          </p:nvSpPr>
          <p:spPr bwMode="auto">
            <a:xfrm flipV="1">
              <a:off x="494" y="1454"/>
              <a:ext cx="0" cy="16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23" name="Text Box 15"/>
            <p:cNvSpPr txBox="1">
              <a:spLocks noChangeArrowheads="1"/>
            </p:cNvSpPr>
            <p:nvPr/>
          </p:nvSpPr>
          <p:spPr bwMode="auto">
            <a:xfrm>
              <a:off x="206" y="1237"/>
              <a:ext cx="26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6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E/P</a:t>
              </a:r>
            </a:p>
          </p:txBody>
        </p:sp>
        <p:sp>
          <p:nvSpPr>
            <p:cNvPr id="401424" name="Text Box 16"/>
            <p:cNvSpPr txBox="1">
              <a:spLocks noChangeArrowheads="1"/>
            </p:cNvSpPr>
            <p:nvPr/>
          </p:nvSpPr>
          <p:spPr bwMode="auto">
            <a:xfrm>
              <a:off x="2098" y="1298"/>
              <a:ext cx="133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 = R : energy limited upper bound</a:t>
              </a:r>
            </a:p>
          </p:txBody>
        </p:sp>
        <p:sp>
          <p:nvSpPr>
            <p:cNvPr id="401425" name="Line 17"/>
            <p:cNvSpPr>
              <a:spLocks noChangeShapeType="1"/>
            </p:cNvSpPr>
            <p:nvPr/>
          </p:nvSpPr>
          <p:spPr bwMode="auto">
            <a:xfrm flipV="1">
              <a:off x="480" y="1526"/>
              <a:ext cx="1637" cy="16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26" name="Freeform 18"/>
            <p:cNvSpPr>
              <a:spLocks/>
            </p:cNvSpPr>
            <p:nvPr/>
          </p:nvSpPr>
          <p:spPr bwMode="auto">
            <a:xfrm>
              <a:off x="484" y="2149"/>
              <a:ext cx="2170" cy="1008"/>
            </a:xfrm>
            <a:custGeom>
              <a:avLst/>
              <a:gdLst/>
              <a:ahLst/>
              <a:cxnLst>
                <a:cxn ang="0">
                  <a:pos x="0" y="1306"/>
                </a:cxn>
                <a:cxn ang="0">
                  <a:pos x="301" y="996"/>
                </a:cxn>
                <a:cxn ang="0">
                  <a:pos x="619" y="671"/>
                </a:cxn>
                <a:cxn ang="0">
                  <a:pos x="1303" y="14"/>
                </a:cxn>
                <a:cxn ang="0">
                  <a:pos x="2096" y="0"/>
                </a:cxn>
                <a:cxn ang="0">
                  <a:pos x="2801" y="14"/>
                </a:cxn>
              </a:cxnLst>
              <a:rect l="0" t="0" r="r" b="b"/>
              <a:pathLst>
                <a:path w="2801" h="1306">
                  <a:moveTo>
                    <a:pt x="0" y="1306"/>
                  </a:moveTo>
                  <a:cubicBezTo>
                    <a:pt x="50" y="1254"/>
                    <a:pt x="198" y="1102"/>
                    <a:pt x="301" y="996"/>
                  </a:cubicBezTo>
                  <a:cubicBezTo>
                    <a:pt x="404" y="890"/>
                    <a:pt x="452" y="835"/>
                    <a:pt x="619" y="671"/>
                  </a:cubicBezTo>
                  <a:lnTo>
                    <a:pt x="1303" y="14"/>
                  </a:lnTo>
                  <a:lnTo>
                    <a:pt x="2096" y="0"/>
                  </a:lnTo>
                  <a:cubicBezTo>
                    <a:pt x="2346" y="0"/>
                    <a:pt x="2654" y="11"/>
                    <a:pt x="2801" y="14"/>
                  </a:cubicBezTo>
                </a:path>
              </a:pathLst>
            </a:custGeom>
            <a:noFill/>
            <a:ln w="5715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27" name="Line 19"/>
            <p:cNvSpPr>
              <a:spLocks noChangeShapeType="1"/>
            </p:cNvSpPr>
            <p:nvPr/>
          </p:nvSpPr>
          <p:spPr bwMode="auto">
            <a:xfrm>
              <a:off x="1480" y="1990"/>
              <a:ext cx="0" cy="11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28" name="Line 20"/>
            <p:cNvSpPr>
              <a:spLocks noChangeShapeType="1"/>
            </p:cNvSpPr>
            <p:nvPr/>
          </p:nvSpPr>
          <p:spPr bwMode="auto">
            <a:xfrm>
              <a:off x="608" y="1604"/>
              <a:ext cx="379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29" name="Text Box 21"/>
            <p:cNvSpPr txBox="1">
              <a:spLocks noChangeArrowheads="1"/>
            </p:cNvSpPr>
            <p:nvPr/>
          </p:nvSpPr>
          <p:spPr bwMode="auto">
            <a:xfrm>
              <a:off x="1013" y="1506"/>
              <a:ext cx="30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large</a:t>
              </a:r>
            </a:p>
          </p:txBody>
        </p:sp>
        <p:sp>
          <p:nvSpPr>
            <p:cNvPr id="401430" name="Freeform 22"/>
            <p:cNvSpPr>
              <a:spLocks/>
            </p:cNvSpPr>
            <p:nvPr/>
          </p:nvSpPr>
          <p:spPr bwMode="auto">
            <a:xfrm>
              <a:off x="491" y="2416"/>
              <a:ext cx="2185" cy="743"/>
            </a:xfrm>
            <a:custGeom>
              <a:avLst/>
              <a:gdLst/>
              <a:ahLst/>
              <a:cxnLst>
                <a:cxn ang="0">
                  <a:pos x="0" y="1155"/>
                </a:cxn>
                <a:cxn ang="0">
                  <a:pos x="407" y="830"/>
                </a:cxn>
                <a:cxn ang="0">
                  <a:pos x="1094" y="447"/>
                </a:cxn>
                <a:cxn ang="0">
                  <a:pos x="1440" y="332"/>
                </a:cxn>
                <a:cxn ang="0">
                  <a:pos x="1915" y="202"/>
                </a:cxn>
                <a:cxn ang="0">
                  <a:pos x="2318" y="130"/>
                </a:cxn>
                <a:cxn ang="0">
                  <a:pos x="2836" y="58"/>
                </a:cxn>
                <a:cxn ang="0">
                  <a:pos x="3384" y="0"/>
                </a:cxn>
              </a:cxnLst>
              <a:rect l="0" t="0" r="r" b="b"/>
              <a:pathLst>
                <a:path w="3384" h="1155">
                  <a:moveTo>
                    <a:pt x="0" y="1155"/>
                  </a:moveTo>
                  <a:cubicBezTo>
                    <a:pt x="67" y="1101"/>
                    <a:pt x="225" y="948"/>
                    <a:pt x="407" y="830"/>
                  </a:cubicBezTo>
                  <a:cubicBezTo>
                    <a:pt x="589" y="712"/>
                    <a:pt x="922" y="530"/>
                    <a:pt x="1094" y="447"/>
                  </a:cubicBezTo>
                  <a:cubicBezTo>
                    <a:pt x="1266" y="364"/>
                    <a:pt x="1303" y="373"/>
                    <a:pt x="1440" y="332"/>
                  </a:cubicBezTo>
                  <a:cubicBezTo>
                    <a:pt x="1577" y="291"/>
                    <a:pt x="1769" y="236"/>
                    <a:pt x="1915" y="202"/>
                  </a:cubicBezTo>
                  <a:cubicBezTo>
                    <a:pt x="2061" y="168"/>
                    <a:pt x="2165" y="154"/>
                    <a:pt x="2318" y="130"/>
                  </a:cubicBezTo>
                  <a:cubicBezTo>
                    <a:pt x="2471" y="106"/>
                    <a:pt x="2658" y="80"/>
                    <a:pt x="2836" y="58"/>
                  </a:cubicBezTo>
                  <a:cubicBezTo>
                    <a:pt x="3014" y="36"/>
                    <a:pt x="3270" y="12"/>
                    <a:pt x="3384" y="0"/>
                  </a:cubicBezTo>
                </a:path>
              </a:pathLst>
            </a:custGeom>
            <a:noFill/>
            <a:ln w="57150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31" name="Line 23"/>
            <p:cNvSpPr>
              <a:spLocks noChangeShapeType="1"/>
            </p:cNvSpPr>
            <p:nvPr/>
          </p:nvSpPr>
          <p:spPr bwMode="auto">
            <a:xfrm>
              <a:off x="608" y="1976"/>
              <a:ext cx="379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32" name="Text Box 24"/>
            <p:cNvSpPr txBox="1">
              <a:spLocks noChangeArrowheads="1"/>
            </p:cNvSpPr>
            <p:nvPr/>
          </p:nvSpPr>
          <p:spPr bwMode="auto">
            <a:xfrm>
              <a:off x="1013" y="1895"/>
              <a:ext cx="31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small</a:t>
              </a:r>
            </a:p>
          </p:txBody>
        </p:sp>
        <p:sp>
          <p:nvSpPr>
            <p:cNvPr id="401433" name="Rectangle 25"/>
            <p:cNvSpPr>
              <a:spLocks noChangeArrowheads="1"/>
            </p:cNvSpPr>
            <p:nvPr/>
          </p:nvSpPr>
          <p:spPr bwMode="auto">
            <a:xfrm>
              <a:off x="566" y="1172"/>
              <a:ext cx="981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389438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Soil Storage/ Retention or Residence time</a:t>
              </a:r>
            </a:p>
          </p:txBody>
        </p:sp>
        <p:sp>
          <p:nvSpPr>
            <p:cNvPr id="401434" name="Line 26"/>
            <p:cNvSpPr>
              <a:spLocks noChangeShapeType="1"/>
            </p:cNvSpPr>
            <p:nvPr/>
          </p:nvSpPr>
          <p:spPr bwMode="auto">
            <a:xfrm>
              <a:off x="608" y="1791"/>
              <a:ext cx="379" cy="0"/>
            </a:xfrm>
            <a:prstGeom prst="line">
              <a:avLst/>
            </a:prstGeom>
            <a:noFill/>
            <a:ln w="5715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35" name="Text Box 27"/>
            <p:cNvSpPr txBox="1">
              <a:spLocks noChangeArrowheads="1"/>
            </p:cNvSpPr>
            <p:nvPr/>
          </p:nvSpPr>
          <p:spPr bwMode="auto">
            <a:xfrm>
              <a:off x="1013" y="1691"/>
              <a:ext cx="43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medium</a:t>
              </a:r>
            </a:p>
          </p:txBody>
        </p:sp>
        <p:sp>
          <p:nvSpPr>
            <p:cNvPr id="401436" name="Freeform 28"/>
            <p:cNvSpPr>
              <a:spLocks/>
            </p:cNvSpPr>
            <p:nvPr/>
          </p:nvSpPr>
          <p:spPr bwMode="auto">
            <a:xfrm>
              <a:off x="501" y="2268"/>
              <a:ext cx="2147" cy="882"/>
            </a:xfrm>
            <a:custGeom>
              <a:avLst/>
              <a:gdLst/>
              <a:ahLst/>
              <a:cxnLst>
                <a:cxn ang="0">
                  <a:pos x="0" y="1371"/>
                </a:cxn>
                <a:cxn ang="0">
                  <a:pos x="475" y="936"/>
                </a:cxn>
                <a:cxn ang="0">
                  <a:pos x="1094" y="518"/>
                </a:cxn>
                <a:cxn ang="0">
                  <a:pos x="1642" y="274"/>
                </a:cxn>
                <a:cxn ang="0">
                  <a:pos x="2002" y="158"/>
                </a:cxn>
                <a:cxn ang="0">
                  <a:pos x="2477" y="72"/>
                </a:cxn>
                <a:cxn ang="0">
                  <a:pos x="2923" y="29"/>
                </a:cxn>
                <a:cxn ang="0">
                  <a:pos x="3326" y="0"/>
                </a:cxn>
              </a:cxnLst>
              <a:rect l="0" t="0" r="r" b="b"/>
              <a:pathLst>
                <a:path w="3326" h="1371">
                  <a:moveTo>
                    <a:pt x="0" y="1371"/>
                  </a:moveTo>
                  <a:cubicBezTo>
                    <a:pt x="79" y="1299"/>
                    <a:pt x="293" y="1078"/>
                    <a:pt x="475" y="936"/>
                  </a:cubicBezTo>
                  <a:cubicBezTo>
                    <a:pt x="657" y="794"/>
                    <a:pt x="899" y="628"/>
                    <a:pt x="1094" y="518"/>
                  </a:cubicBezTo>
                  <a:cubicBezTo>
                    <a:pt x="1289" y="408"/>
                    <a:pt x="1491" y="334"/>
                    <a:pt x="1642" y="274"/>
                  </a:cubicBezTo>
                  <a:cubicBezTo>
                    <a:pt x="1793" y="214"/>
                    <a:pt x="1863" y="192"/>
                    <a:pt x="2002" y="158"/>
                  </a:cubicBezTo>
                  <a:cubicBezTo>
                    <a:pt x="2141" y="124"/>
                    <a:pt x="2324" y="93"/>
                    <a:pt x="2477" y="72"/>
                  </a:cubicBezTo>
                  <a:cubicBezTo>
                    <a:pt x="2630" y="51"/>
                    <a:pt x="2782" y="41"/>
                    <a:pt x="2923" y="29"/>
                  </a:cubicBezTo>
                  <a:cubicBezTo>
                    <a:pt x="3064" y="17"/>
                    <a:pt x="3242" y="6"/>
                    <a:pt x="3326" y="0"/>
                  </a:cubicBezTo>
                </a:path>
              </a:pathLst>
            </a:custGeom>
            <a:noFill/>
            <a:ln w="57150" cap="flat" cmpd="sng">
              <a:solidFill>
                <a:srgbClr val="66FF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1437" name="Text Box 29"/>
            <p:cNvSpPr txBox="1">
              <a:spLocks noChangeArrowheads="1"/>
            </p:cNvSpPr>
            <p:nvPr/>
          </p:nvSpPr>
          <p:spPr bwMode="auto">
            <a:xfrm>
              <a:off x="1797" y="1979"/>
              <a:ext cx="1463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1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 = P : water limited upper bound</a:t>
              </a:r>
            </a:p>
          </p:txBody>
        </p:sp>
        <p:sp>
          <p:nvSpPr>
            <p:cNvPr id="401438" name="Line 30"/>
            <p:cNvSpPr>
              <a:spLocks noChangeShapeType="1"/>
            </p:cNvSpPr>
            <p:nvPr/>
          </p:nvSpPr>
          <p:spPr bwMode="auto">
            <a:xfrm>
              <a:off x="1526" y="2207"/>
              <a:ext cx="152" cy="48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062413" y="4552950"/>
            <a:ext cx="381386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1200" dirty="0">
                <a:solidFill>
                  <a:srgbClr val="FF00FF"/>
                </a:solidFill>
                <a:latin typeface="Arial" pitchFamily="34" charset="0"/>
                <a:ea typeface="+mn-ea"/>
                <a:cs typeface="+mn-cs"/>
              </a:rPr>
              <a:t>Theoretical functional form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1200" dirty="0">
                <a:solidFill>
                  <a:srgbClr val="FF00FF"/>
                </a:solidFill>
                <a:latin typeface="Arial" pitchFamily="34" charset="0"/>
                <a:ea typeface="+mn-ea"/>
                <a:cs typeface="+mn-cs"/>
              </a:rPr>
              <a:t>f(R/P, S/(P</a:t>
            </a:r>
            <a:r>
              <a:rPr lang="en-US" sz="2400" kern="1200" dirty="0">
                <a:solidFill>
                  <a:srgbClr val="FF00FF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))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/>
          </p:cNvSpPr>
          <p:nvPr>
            <p:ph type="body" idx="1"/>
          </p:nvPr>
        </p:nvSpPr>
        <p:spPr>
          <a:xfrm>
            <a:off x="425450" y="844550"/>
            <a:ext cx="5245100" cy="4525963"/>
          </a:xfrm>
        </p:spPr>
        <p:txBody>
          <a:bodyPr/>
          <a:lstStyle/>
          <a:p>
            <a:r>
              <a:rPr lang="en-NZ" sz="2800"/>
              <a:t>Explains 88% of geographic variance</a:t>
            </a:r>
          </a:p>
          <a:p>
            <a:r>
              <a:rPr lang="en-NZ" sz="2800"/>
              <a:t>Remaining 12% difference is consistent with uncertainty in model input and observed runoff</a:t>
            </a:r>
            <a:endParaRPr lang="en-AU" sz="2800"/>
          </a:p>
          <a:p>
            <a:endParaRPr lang="en-NZ" sz="2800"/>
          </a:p>
          <a:p>
            <a:endParaRPr lang="en-AU" sz="2800"/>
          </a:p>
        </p:txBody>
      </p:sp>
      <p:pic>
        <p:nvPicPr>
          <p:cNvPr id="406531" name="Picture 3" descr="milly1994fig9bw"/>
          <p:cNvPicPr>
            <a:picLocks noChangeAspect="1" noChangeArrowheads="1"/>
          </p:cNvPicPr>
          <p:nvPr/>
        </p:nvPicPr>
        <p:blipFill>
          <a:blip r:embed="rId2" cstate="print"/>
          <a:srcRect r="4456"/>
          <a:stretch>
            <a:fillRect/>
          </a:stretch>
        </p:blipFill>
        <p:spPr bwMode="auto">
          <a:xfrm>
            <a:off x="2209800" y="3032125"/>
            <a:ext cx="3200400" cy="3332163"/>
          </a:xfrm>
          <a:prstGeom prst="rect">
            <a:avLst/>
          </a:prstGeom>
          <a:noFill/>
        </p:spPr>
      </p:pic>
      <p:sp>
        <p:nvSpPr>
          <p:cNvPr id="406532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3"/>
          </a:xfrm>
        </p:spPr>
        <p:txBody>
          <a:bodyPr/>
          <a:lstStyle/>
          <a:p>
            <a:r>
              <a:rPr lang="en-NZ" sz="4000"/>
              <a:t>Uncalibrated Runoff Ratio</a:t>
            </a:r>
            <a:endParaRPr lang="en-AU" sz="4000"/>
          </a:p>
        </p:txBody>
      </p:sp>
      <p:pic>
        <p:nvPicPr>
          <p:cNvPr id="406533" name="Picture 5" descr="milly1994fig8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2225"/>
            <a:ext cx="2973388" cy="5072063"/>
          </a:xfrm>
          <a:prstGeom prst="rect">
            <a:avLst/>
          </a:prstGeom>
          <a:noFill/>
        </p:spPr>
      </p:pic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5699125" y="126841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AU" sz="2400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Low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6781800" y="2716213"/>
            <a:ext cx="84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AU" sz="2400" kern="120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High</a:t>
            </a:r>
          </a:p>
        </p:txBody>
      </p:sp>
      <p:sp>
        <p:nvSpPr>
          <p:cNvPr id="406536" name="Rectangle 8"/>
          <p:cNvSpPr>
            <a:spLocks noChangeArrowheads="1"/>
          </p:cNvSpPr>
          <p:nvPr/>
        </p:nvSpPr>
        <p:spPr bwMode="auto">
          <a:xfrm>
            <a:off x="7534275" y="1516063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6537" name="Rectangle 9"/>
          <p:cNvSpPr>
            <a:spLocks noChangeArrowheads="1"/>
          </p:cNvSpPr>
          <p:nvPr/>
        </p:nvSpPr>
        <p:spPr bwMode="auto">
          <a:xfrm>
            <a:off x="7448550" y="3659188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3933825" y="3344863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1752600" y="6340475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kern="1200" dirty="0" err="1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Milly</a:t>
            </a:r>
            <a:r>
              <a:rPr lang="en-US" sz="1400" kern="1200" dirty="0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, P. C. D., (1994), "Climate, Soil Water Storage, and the Average Annual Water Balance," </a:t>
            </a:r>
            <a:r>
              <a:rPr lang="en-US" sz="1400" u="sng" kern="1200" dirty="0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Water Resources Research</a:t>
            </a:r>
            <a:r>
              <a:rPr lang="en-US" sz="1400" kern="1200" dirty="0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, 30(7): 2143-2156.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1557" y="-272525"/>
            <a:ext cx="8229600" cy="1143000"/>
          </a:xfrm>
        </p:spPr>
        <p:txBody>
          <a:bodyPr/>
          <a:lstStyle/>
          <a:p>
            <a:r>
              <a:rPr lang="en-US" sz="2400" dirty="0"/>
              <a:t>Runoff Efficiency of CO River, </a:t>
            </a:r>
            <a:r>
              <a:rPr lang="en-US" sz="2000" dirty="0"/>
              <a:t>Nowak et al. (2012, Journal of Climate)</a:t>
            </a:r>
          </a:p>
        </p:txBody>
      </p:sp>
      <p:pic>
        <p:nvPicPr>
          <p:cNvPr id="253954" name="Picture 2" descr="http://journals.ametsoc.org/na101/home/literatum/publisher/ams/journals/content/clim/2012/15200442-25.12/jcli-d-11-00406.1/production/images/large/jcli-d-11-00406.1-f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42" y="603572"/>
            <a:ext cx="6002594" cy="24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6" name="Picture 4" descr="http://journals.ametsoc.org/na101/home/literatum/publisher/ams/journals/content/clim/2012/15200442-25.12/jcli-d-11-00406.1/production/images/medium/jcli-d-11-00406.1-f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496"/>
            <a:ext cx="4205639" cy="36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8" name="Picture 6" descr="http://journals.ametsoc.org/na101/home/literatum/publisher/ams/journals/content/clim/2012/15200442-25.12/jcli-d-11-00406.1/production/images/medium/jcli-d-11-00406.1-f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61" y="2953962"/>
            <a:ext cx="4348739" cy="38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8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dirty="0" err="1"/>
              <a:t>Milly</a:t>
            </a:r>
            <a:r>
              <a:rPr lang="en-US" sz="3200" dirty="0"/>
              <a:t>/</a:t>
            </a:r>
            <a:r>
              <a:rPr lang="en-US" sz="3200" dirty="0" err="1"/>
              <a:t>Budyko</a:t>
            </a:r>
            <a:r>
              <a:rPr lang="en-US" sz="3200" dirty="0"/>
              <a:t> Model – Framework for predictions hypothesis testing</a:t>
            </a:r>
          </a:p>
        </p:txBody>
      </p:sp>
      <p:pic>
        <p:nvPicPr>
          <p:cNvPr id="407555" name="Picture 3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1" y="1122229"/>
            <a:ext cx="5943600" cy="3738113"/>
          </a:xfrm>
          <a:prstGeom prst="rect">
            <a:avLst/>
          </a:prstGeom>
          <a:noFill/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0" y="4977167"/>
            <a:ext cx="34007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kern="1200" dirty="0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Milly, P.C.D. and K.A. Dunne, 2002,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kern="1200" dirty="0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Macroscale water fluxes 2: water and energy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kern="1200" dirty="0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supply control of their interannual variability, Water </a:t>
            </a:r>
            <a:r>
              <a:rPr lang="en-US" sz="1400" kern="1200" dirty="0" err="1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Resour</a:t>
            </a:r>
            <a:r>
              <a:rPr lang="en-US" sz="1400" kern="1200" dirty="0">
                <a:solidFill>
                  <a:srgbClr val="1F497D"/>
                </a:solidFill>
                <a:latin typeface="Arial" pitchFamily="34" charset="0"/>
                <a:ea typeface="+mn-ea"/>
                <a:cs typeface="+mn-cs"/>
              </a:rPr>
              <a:t>. Res., 38(10).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4572000" y="30480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7558" name="Line 6"/>
          <p:cNvSpPr>
            <a:spLocks noChangeShapeType="1"/>
          </p:cNvSpPr>
          <p:nvPr/>
        </p:nvSpPr>
        <p:spPr bwMode="auto">
          <a:xfrm>
            <a:off x="1447800" y="1452563"/>
            <a:ext cx="6911975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7559" name="Line 7"/>
          <p:cNvSpPr>
            <a:spLocks noChangeShapeType="1"/>
          </p:cNvSpPr>
          <p:nvPr/>
        </p:nvSpPr>
        <p:spPr bwMode="auto">
          <a:xfrm>
            <a:off x="3532188" y="2114550"/>
            <a:ext cx="490537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1528762" y="3093500"/>
            <a:ext cx="1649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Increasing Retention or Soil capacity</a:t>
            </a:r>
          </a:p>
        </p:txBody>
      </p:sp>
      <p:sp>
        <p:nvSpPr>
          <p:cNvPr id="407561" name="Line 9"/>
          <p:cNvSpPr>
            <a:spLocks noChangeShapeType="1"/>
          </p:cNvSpPr>
          <p:nvPr/>
        </p:nvSpPr>
        <p:spPr bwMode="auto">
          <a:xfrm flipH="1">
            <a:off x="2527300" y="1470025"/>
            <a:ext cx="11113" cy="1979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2005013" y="1758950"/>
            <a:ext cx="713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Q/P</a:t>
            </a:r>
          </a:p>
        </p:txBody>
      </p:sp>
      <p:sp>
        <p:nvSpPr>
          <p:cNvPr id="407563" name="Line 11"/>
          <p:cNvSpPr>
            <a:spLocks noChangeShapeType="1"/>
          </p:cNvSpPr>
          <p:nvPr/>
        </p:nvSpPr>
        <p:spPr bwMode="auto">
          <a:xfrm>
            <a:off x="4230688" y="1793875"/>
            <a:ext cx="490537" cy="10080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3115371" y="3114307"/>
            <a:ext cx="2863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kern="120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Increasing variability in P – both seasonally and with storm events</a:t>
            </a:r>
          </a:p>
        </p:txBody>
      </p:sp>
      <p:sp>
        <p:nvSpPr>
          <p:cNvPr id="407565" name="Line 13"/>
          <p:cNvSpPr>
            <a:spLocks noChangeShapeType="1"/>
          </p:cNvSpPr>
          <p:nvPr/>
        </p:nvSpPr>
        <p:spPr bwMode="auto">
          <a:xfrm>
            <a:off x="5197475" y="1579563"/>
            <a:ext cx="374650" cy="8636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5532709" y="1869010"/>
            <a:ext cx="2597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kern="1200" dirty="0">
                <a:solidFill>
                  <a:srgbClr val="CC00FF"/>
                </a:solidFill>
                <a:latin typeface="Arial" pitchFamily="34" charset="0"/>
                <a:ea typeface="+mn-ea"/>
                <a:cs typeface="Arial" pitchFamily="34" charset="0"/>
              </a:rPr>
              <a:t>Increasing variability in soil capacity or areas of imperviousness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5C2EE-CA72-FB61-102C-1FBCA82E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164" y="4481330"/>
            <a:ext cx="6100836" cy="2327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223D82F2-8828-4C80-AF95-242810E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7FD0D34F-65E4-4896-8016-F401017B6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27A25769-8A6A-4983-92E9-E41BEB53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28DF8-5047-BFCA-54F3-8B486A95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96012"/>
            <a:ext cx="7626096" cy="816370"/>
          </a:xfrm>
        </p:spPr>
        <p:txBody>
          <a:bodyPr>
            <a:normAutofit/>
          </a:bodyPr>
          <a:lstStyle/>
          <a:p>
            <a:r>
              <a:rPr lang="en-US" sz="3500" dirty="0"/>
              <a:t>Elasticity and Aridity Indices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6669D83-0E36-4F8C-B68A-D549AC19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6711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E85CF-B694-0CA8-6333-CD69FADC4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6" r="12134" b="-5"/>
          <a:stretch/>
        </p:blipFill>
        <p:spPr>
          <a:xfrm>
            <a:off x="138545" y="930608"/>
            <a:ext cx="3626497" cy="5885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3324AF-01F5-C1A7-54F3-6C968DD85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2" r="-5" b="-5"/>
          <a:stretch/>
        </p:blipFill>
        <p:spPr>
          <a:xfrm>
            <a:off x="5486400" y="767116"/>
            <a:ext cx="3657600" cy="59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1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2" y="0"/>
            <a:ext cx="7772400" cy="742950"/>
          </a:xfrm>
        </p:spPr>
        <p:txBody>
          <a:bodyPr/>
          <a:lstStyle/>
          <a:p>
            <a:r>
              <a:rPr lang="en-US" dirty="0"/>
              <a:t>Lecture Week – 3 – Sep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681037"/>
            <a:ext cx="7772400" cy="4114800"/>
          </a:xfrm>
        </p:spPr>
        <p:txBody>
          <a:bodyPr/>
          <a:lstStyle/>
          <a:p>
            <a:r>
              <a:rPr lang="en-US" dirty="0"/>
              <a:t>Spatial and temporal scales of moisture delivery and hydrologic process of relevance </a:t>
            </a:r>
          </a:p>
          <a:p>
            <a:r>
              <a:rPr lang="en-US" dirty="0"/>
              <a:t>Partitioning of Precipitation into Evaporation and Runoff at annual time scale</a:t>
            </a:r>
          </a:p>
          <a:p>
            <a:pPr lvl="1"/>
            <a:r>
              <a:rPr lang="en-US" dirty="0"/>
              <a:t>Runoff ratio</a:t>
            </a:r>
          </a:p>
          <a:p>
            <a:pPr lvl="1"/>
            <a:r>
              <a:rPr lang="en-US" dirty="0"/>
              <a:t>Aridity/Dryness index</a:t>
            </a:r>
          </a:p>
          <a:p>
            <a:pPr lvl="1"/>
            <a:r>
              <a:rPr lang="en-US" dirty="0" err="1"/>
              <a:t>Budyko</a:t>
            </a:r>
            <a:r>
              <a:rPr lang="en-US" dirty="0"/>
              <a:t> (1974) curves</a:t>
            </a:r>
          </a:p>
          <a:p>
            <a:pPr lvl="1"/>
            <a:r>
              <a:rPr lang="en-US" dirty="0"/>
              <a:t>Global P-E</a:t>
            </a:r>
          </a:p>
          <a:p>
            <a:r>
              <a:rPr lang="en-US" dirty="0"/>
              <a:t>Space-Time variability of runoff ratio</a:t>
            </a:r>
          </a:p>
        </p:txBody>
      </p:sp>
    </p:spTree>
    <p:extLst>
      <p:ext uri="{BB962C8B-B14F-4D97-AF65-F5344CB8AC3E}">
        <p14:creationId xmlns:p14="http://schemas.microsoft.com/office/powerpoint/2010/main" val="190861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6675"/>
            <a:ext cx="73056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2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Line 2"/>
          <p:cNvSpPr>
            <a:spLocks noChangeShapeType="1"/>
          </p:cNvSpPr>
          <p:nvPr/>
        </p:nvSpPr>
        <p:spPr bwMode="auto">
          <a:xfrm>
            <a:off x="1797050" y="5632450"/>
            <a:ext cx="515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 flipV="1">
            <a:off x="1806575" y="1533525"/>
            <a:ext cx="0" cy="409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265863" y="5627688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kern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179513" y="1597025"/>
            <a:ext cx="50800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kern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rPr>
              <a:t>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08288" y="2393950"/>
            <a:ext cx="2295525" cy="2855913"/>
            <a:chOff x="1769" y="1508"/>
            <a:chExt cx="1446" cy="1799"/>
          </a:xfrm>
        </p:grpSpPr>
        <p:sp>
          <p:nvSpPr>
            <p:cNvPr id="213000" name="Line 8"/>
            <p:cNvSpPr>
              <a:spLocks noChangeShapeType="1"/>
            </p:cNvSpPr>
            <p:nvPr/>
          </p:nvSpPr>
          <p:spPr bwMode="auto">
            <a:xfrm>
              <a:off x="1769" y="2927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01" name="Line 9"/>
            <p:cNvSpPr>
              <a:spLocks noChangeShapeType="1"/>
            </p:cNvSpPr>
            <p:nvPr/>
          </p:nvSpPr>
          <p:spPr bwMode="auto">
            <a:xfrm>
              <a:off x="2251" y="2454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02" name="Line 10"/>
            <p:cNvSpPr>
              <a:spLocks noChangeShapeType="1"/>
            </p:cNvSpPr>
            <p:nvPr/>
          </p:nvSpPr>
          <p:spPr bwMode="auto">
            <a:xfrm>
              <a:off x="2733" y="1981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3215" y="1508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06575" y="1293813"/>
            <a:ext cx="4954588" cy="4332287"/>
            <a:chOff x="1138" y="815"/>
            <a:chExt cx="3121" cy="2729"/>
          </a:xfrm>
        </p:grpSpPr>
        <p:sp>
          <p:nvSpPr>
            <p:cNvPr id="213005" name="Line 13"/>
            <p:cNvSpPr>
              <a:spLocks noChangeShapeType="1"/>
            </p:cNvSpPr>
            <p:nvPr/>
          </p:nvSpPr>
          <p:spPr bwMode="auto">
            <a:xfrm flipV="1">
              <a:off x="1138" y="1043"/>
              <a:ext cx="2501" cy="25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06" name="Text Box 14"/>
            <p:cNvSpPr txBox="1">
              <a:spLocks noChangeArrowheads="1"/>
            </p:cNvSpPr>
            <p:nvPr/>
          </p:nvSpPr>
          <p:spPr bwMode="auto">
            <a:xfrm>
              <a:off x="3697" y="815"/>
              <a:ext cx="5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000000"/>
                  </a:solidFill>
                  <a:latin typeface="Garamond" pitchFamily="18" charset="0"/>
                  <a:ea typeface="+mn-ea"/>
                  <a:cs typeface="+mn-cs"/>
                </a:rPr>
                <a:t>E=P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71750" y="3246438"/>
            <a:ext cx="4059238" cy="603250"/>
            <a:chOff x="1865" y="2045"/>
            <a:chExt cx="1446" cy="380"/>
          </a:xfrm>
        </p:grpSpPr>
        <p:sp>
          <p:nvSpPr>
            <p:cNvPr id="213008" name="Line 16"/>
            <p:cNvSpPr>
              <a:spLocks noChangeShapeType="1"/>
            </p:cNvSpPr>
            <p:nvPr/>
          </p:nvSpPr>
          <p:spPr bwMode="auto">
            <a:xfrm>
              <a:off x="1865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09" name="Line 17"/>
            <p:cNvSpPr>
              <a:spLocks noChangeShapeType="1"/>
            </p:cNvSpPr>
            <p:nvPr/>
          </p:nvSpPr>
          <p:spPr bwMode="auto">
            <a:xfrm>
              <a:off x="2347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10" name="Line 18"/>
            <p:cNvSpPr>
              <a:spLocks noChangeShapeType="1"/>
            </p:cNvSpPr>
            <p:nvPr/>
          </p:nvSpPr>
          <p:spPr bwMode="auto">
            <a:xfrm>
              <a:off x="2829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11" name="Line 19"/>
            <p:cNvSpPr>
              <a:spLocks noChangeShapeType="1"/>
            </p:cNvSpPr>
            <p:nvPr/>
          </p:nvSpPr>
          <p:spPr bwMode="auto">
            <a:xfrm>
              <a:off x="3311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17688" y="2862263"/>
            <a:ext cx="6540500" cy="519112"/>
            <a:chOff x="1145" y="1803"/>
            <a:chExt cx="4120" cy="327"/>
          </a:xfrm>
        </p:grpSpPr>
        <p:sp>
          <p:nvSpPr>
            <p:cNvPr id="213013" name="Line 21"/>
            <p:cNvSpPr>
              <a:spLocks noChangeShapeType="1"/>
            </p:cNvSpPr>
            <p:nvPr/>
          </p:nvSpPr>
          <p:spPr bwMode="auto">
            <a:xfrm>
              <a:off x="1145" y="2012"/>
              <a:ext cx="33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14" name="Text Box 22"/>
            <p:cNvSpPr txBox="1">
              <a:spLocks noChangeArrowheads="1"/>
            </p:cNvSpPr>
            <p:nvPr/>
          </p:nvSpPr>
          <p:spPr bwMode="auto">
            <a:xfrm>
              <a:off x="4485" y="1803"/>
              <a:ext cx="7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000000"/>
                  </a:solidFill>
                  <a:latin typeface="Garamond" pitchFamily="18" charset="0"/>
                  <a:ea typeface="+mn-ea"/>
                  <a:cs typeface="+mn-cs"/>
                </a:rPr>
                <a:t>E=Ep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806575" y="3195638"/>
            <a:ext cx="5046663" cy="2430462"/>
            <a:chOff x="1138" y="2013"/>
            <a:chExt cx="3179" cy="153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3016" name="Freeform 24"/>
            <p:cNvSpPr>
              <a:spLocks/>
            </p:cNvSpPr>
            <p:nvPr/>
          </p:nvSpPr>
          <p:spPr bwMode="auto">
            <a:xfrm>
              <a:off x="1138" y="2013"/>
              <a:ext cx="3179" cy="1531"/>
            </a:xfrm>
            <a:custGeom>
              <a:avLst/>
              <a:gdLst/>
              <a:ahLst/>
              <a:cxnLst>
                <a:cxn ang="0">
                  <a:pos x="0" y="1531"/>
                </a:cxn>
                <a:cxn ang="0">
                  <a:pos x="1532" y="0"/>
                </a:cxn>
                <a:cxn ang="0">
                  <a:pos x="3179" y="6"/>
                </a:cxn>
                <a:cxn ang="0">
                  <a:pos x="3179" y="1531"/>
                </a:cxn>
              </a:cxnLst>
              <a:rect l="0" t="0" r="r" b="b"/>
              <a:pathLst>
                <a:path w="3179" h="1531">
                  <a:moveTo>
                    <a:pt x="0" y="1531"/>
                  </a:moveTo>
                  <a:lnTo>
                    <a:pt x="1532" y="0"/>
                  </a:lnTo>
                  <a:lnTo>
                    <a:pt x="3179" y="6"/>
                  </a:lnTo>
                  <a:lnTo>
                    <a:pt x="3179" y="1531"/>
                  </a:lnTo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86" y="2040"/>
              <a:ext cx="2295" cy="1140"/>
              <a:chOff x="1886" y="2040"/>
              <a:chExt cx="2295" cy="1140"/>
            </a:xfrm>
            <a:grpFill/>
          </p:grpSpPr>
          <p:sp>
            <p:nvSpPr>
              <p:cNvPr id="213018" name="Line 26"/>
              <p:cNvSpPr>
                <a:spLocks noChangeShapeType="1"/>
              </p:cNvSpPr>
              <p:nvPr/>
            </p:nvSpPr>
            <p:spPr bwMode="auto">
              <a:xfrm>
                <a:off x="4181" y="2053"/>
                <a:ext cx="0" cy="34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3019" name="Line 27"/>
              <p:cNvSpPr>
                <a:spLocks noChangeShapeType="1"/>
              </p:cNvSpPr>
              <p:nvPr/>
            </p:nvSpPr>
            <p:spPr bwMode="auto">
              <a:xfrm>
                <a:off x="3321" y="2040"/>
                <a:ext cx="0" cy="34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3020" name="Line 28"/>
              <p:cNvSpPr>
                <a:spLocks noChangeShapeType="1"/>
              </p:cNvSpPr>
              <p:nvPr/>
            </p:nvSpPr>
            <p:spPr bwMode="auto">
              <a:xfrm>
                <a:off x="2414" y="2305"/>
                <a:ext cx="0" cy="34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3021" name="Line 29"/>
              <p:cNvSpPr>
                <a:spLocks noChangeShapeType="1"/>
              </p:cNvSpPr>
              <p:nvPr/>
            </p:nvSpPr>
            <p:spPr bwMode="auto">
              <a:xfrm>
                <a:off x="1886" y="2834"/>
                <a:ext cx="0" cy="34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817688" y="2674938"/>
            <a:ext cx="5272087" cy="2951162"/>
            <a:chOff x="1145" y="1685"/>
            <a:chExt cx="3321" cy="1859"/>
          </a:xfrm>
        </p:grpSpPr>
        <p:sp>
          <p:nvSpPr>
            <p:cNvPr id="213023" name="Freeform 31"/>
            <p:cNvSpPr>
              <a:spLocks/>
            </p:cNvSpPr>
            <p:nvPr/>
          </p:nvSpPr>
          <p:spPr bwMode="auto">
            <a:xfrm>
              <a:off x="1145" y="2148"/>
              <a:ext cx="3321" cy="1396"/>
            </a:xfrm>
            <a:custGeom>
              <a:avLst/>
              <a:gdLst/>
              <a:ahLst/>
              <a:cxnLst>
                <a:cxn ang="0">
                  <a:pos x="0" y="1396"/>
                </a:cxn>
                <a:cxn ang="0">
                  <a:pos x="441" y="1037"/>
                </a:cxn>
                <a:cxn ang="0">
                  <a:pos x="827" y="752"/>
                </a:cxn>
                <a:cxn ang="0">
                  <a:pos x="1525" y="353"/>
                </a:cxn>
                <a:cxn ang="0">
                  <a:pos x="2236" y="136"/>
                </a:cxn>
                <a:cxn ang="0">
                  <a:pos x="3321" y="0"/>
                </a:cxn>
              </a:cxnLst>
              <a:rect l="0" t="0" r="r" b="b"/>
              <a:pathLst>
                <a:path w="3321" h="1396">
                  <a:moveTo>
                    <a:pt x="0" y="1396"/>
                  </a:moveTo>
                  <a:cubicBezTo>
                    <a:pt x="74" y="1336"/>
                    <a:pt x="303" y="1144"/>
                    <a:pt x="441" y="1037"/>
                  </a:cubicBezTo>
                  <a:cubicBezTo>
                    <a:pt x="579" y="930"/>
                    <a:pt x="646" y="866"/>
                    <a:pt x="827" y="752"/>
                  </a:cubicBezTo>
                  <a:cubicBezTo>
                    <a:pt x="1008" y="638"/>
                    <a:pt x="1290" y="456"/>
                    <a:pt x="1525" y="353"/>
                  </a:cubicBezTo>
                  <a:cubicBezTo>
                    <a:pt x="1760" y="250"/>
                    <a:pt x="1937" y="195"/>
                    <a:pt x="2236" y="136"/>
                  </a:cubicBezTo>
                  <a:cubicBezTo>
                    <a:pt x="2535" y="77"/>
                    <a:pt x="3095" y="28"/>
                    <a:pt x="3321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24" name="Line 32"/>
            <p:cNvSpPr>
              <a:spLocks noChangeShapeType="1"/>
            </p:cNvSpPr>
            <p:nvPr/>
          </p:nvSpPr>
          <p:spPr bwMode="auto">
            <a:xfrm>
              <a:off x="3002" y="2392"/>
              <a:ext cx="0" cy="1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25" name="Line 33"/>
            <p:cNvSpPr>
              <a:spLocks noChangeShapeType="1"/>
            </p:cNvSpPr>
            <p:nvPr/>
          </p:nvSpPr>
          <p:spPr bwMode="auto">
            <a:xfrm>
              <a:off x="3003" y="1709"/>
              <a:ext cx="0" cy="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3026" name="Text Box 34"/>
            <p:cNvSpPr txBox="1">
              <a:spLocks noChangeArrowheads="1"/>
            </p:cNvSpPr>
            <p:nvPr/>
          </p:nvSpPr>
          <p:spPr bwMode="auto">
            <a:xfrm>
              <a:off x="3073" y="2821"/>
              <a:ext cx="2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000000"/>
                  </a:solidFill>
                  <a:latin typeface="Garamond" pitchFamily="18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13027" name="Text Box 35"/>
            <p:cNvSpPr txBox="1">
              <a:spLocks noChangeArrowheads="1"/>
            </p:cNvSpPr>
            <p:nvPr/>
          </p:nvSpPr>
          <p:spPr bwMode="auto">
            <a:xfrm>
              <a:off x="3013" y="1685"/>
              <a:ext cx="2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000000"/>
                  </a:solidFill>
                  <a:latin typeface="Garamond" pitchFamily="18" charset="0"/>
                  <a:ea typeface="+mn-ea"/>
                  <a:cs typeface="+mn-cs"/>
                </a:rPr>
                <a:t>Q</a:t>
              </a:r>
            </a:p>
          </p:txBody>
        </p:sp>
      </p:grpSp>
      <p:sp>
        <p:nvSpPr>
          <p:cNvPr id="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506538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Partition of precipitation into </a:t>
            </a:r>
            <a:r>
              <a:rPr lang="en-US" sz="3200" dirty="0" err="1">
                <a:latin typeface="Arial" charset="0"/>
              </a:rPr>
              <a:t>streamflow</a:t>
            </a:r>
            <a:r>
              <a:rPr lang="en-US" sz="3200" dirty="0">
                <a:latin typeface="Arial" charset="0"/>
              </a:rPr>
              <a:t> and </a:t>
            </a:r>
            <a:r>
              <a:rPr lang="en-US" sz="3200" dirty="0" err="1">
                <a:latin typeface="Arial" charset="0"/>
              </a:rPr>
              <a:t>evapotranspiration</a:t>
            </a:r>
            <a:r>
              <a:rPr lang="en-US" sz="3200" dirty="0">
                <a:latin typeface="Arial" charset="0"/>
              </a:rPr>
              <a:t>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P=Q+E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1797050" y="5632450"/>
            <a:ext cx="515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 flipV="1">
            <a:off x="1806575" y="1533525"/>
            <a:ext cx="0" cy="409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6265863" y="5627688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kern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179513" y="1597025"/>
            <a:ext cx="508000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kern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rPr>
              <a:t>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06575" y="1293813"/>
            <a:ext cx="4954588" cy="4332287"/>
            <a:chOff x="1138" y="815"/>
            <a:chExt cx="3121" cy="2729"/>
          </a:xfrm>
        </p:grpSpPr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 flipV="1">
              <a:off x="1138" y="1043"/>
              <a:ext cx="2501" cy="25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3697" y="815"/>
              <a:ext cx="5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000000"/>
                  </a:solidFill>
                  <a:latin typeface="Garamond" pitchFamily="18" charset="0"/>
                  <a:ea typeface="+mn-ea"/>
                  <a:cs typeface="+mn-cs"/>
                </a:rPr>
                <a:t>E=P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17688" y="2862263"/>
            <a:ext cx="6540500" cy="519112"/>
            <a:chOff x="1145" y="1803"/>
            <a:chExt cx="4120" cy="327"/>
          </a:xfrm>
        </p:grpSpPr>
        <p:sp>
          <p:nvSpPr>
            <p:cNvPr id="214027" name="Line 11"/>
            <p:cNvSpPr>
              <a:spLocks noChangeShapeType="1"/>
            </p:cNvSpPr>
            <p:nvPr/>
          </p:nvSpPr>
          <p:spPr bwMode="auto">
            <a:xfrm>
              <a:off x="1145" y="2012"/>
              <a:ext cx="33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4485" y="1803"/>
              <a:ext cx="7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000000"/>
                  </a:solidFill>
                  <a:latin typeface="Garamond" pitchFamily="18" charset="0"/>
                  <a:ea typeface="+mn-ea"/>
                  <a:cs typeface="+mn-cs"/>
                </a:rPr>
                <a:t>E=Ep</a:t>
              </a:r>
            </a:p>
          </p:txBody>
        </p:sp>
      </p:grpSp>
      <p:sp>
        <p:nvSpPr>
          <p:cNvPr id="214029" name="Freeform 13"/>
          <p:cNvSpPr>
            <a:spLocks/>
          </p:cNvSpPr>
          <p:nvPr/>
        </p:nvSpPr>
        <p:spPr bwMode="auto">
          <a:xfrm>
            <a:off x="1817688" y="3409950"/>
            <a:ext cx="5272087" cy="2216150"/>
          </a:xfrm>
          <a:custGeom>
            <a:avLst/>
            <a:gdLst/>
            <a:ahLst/>
            <a:cxnLst>
              <a:cxn ang="0">
                <a:pos x="0" y="1396"/>
              </a:cxn>
              <a:cxn ang="0">
                <a:pos x="441" y="1037"/>
              </a:cxn>
              <a:cxn ang="0">
                <a:pos x="827" y="752"/>
              </a:cxn>
              <a:cxn ang="0">
                <a:pos x="1525" y="353"/>
              </a:cxn>
              <a:cxn ang="0">
                <a:pos x="2236" y="136"/>
              </a:cxn>
              <a:cxn ang="0">
                <a:pos x="3321" y="0"/>
              </a:cxn>
            </a:cxnLst>
            <a:rect l="0" t="0" r="r" b="b"/>
            <a:pathLst>
              <a:path w="3321" h="1396">
                <a:moveTo>
                  <a:pt x="0" y="1396"/>
                </a:moveTo>
                <a:cubicBezTo>
                  <a:pt x="74" y="1336"/>
                  <a:pt x="303" y="1144"/>
                  <a:pt x="441" y="1037"/>
                </a:cubicBezTo>
                <a:cubicBezTo>
                  <a:pt x="579" y="930"/>
                  <a:pt x="646" y="866"/>
                  <a:pt x="827" y="752"/>
                </a:cubicBezTo>
                <a:cubicBezTo>
                  <a:pt x="1008" y="638"/>
                  <a:pt x="1290" y="456"/>
                  <a:pt x="1525" y="353"/>
                </a:cubicBezTo>
                <a:cubicBezTo>
                  <a:pt x="1760" y="250"/>
                  <a:pt x="1937" y="195"/>
                  <a:pt x="2236" y="136"/>
                </a:cubicBezTo>
                <a:cubicBezTo>
                  <a:pt x="2535" y="77"/>
                  <a:pt x="3095" y="28"/>
                  <a:pt x="33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4765675" y="3797300"/>
            <a:ext cx="0" cy="181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4031" name="Line 15"/>
          <p:cNvSpPr>
            <a:spLocks noChangeShapeType="1"/>
          </p:cNvSpPr>
          <p:nvPr/>
        </p:nvSpPr>
        <p:spPr bwMode="auto">
          <a:xfrm>
            <a:off x="4767263" y="2713038"/>
            <a:ext cx="0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4878388" y="4478338"/>
            <a:ext cx="436562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kern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4783138" y="2674938"/>
            <a:ext cx="465137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kern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rPr>
              <a:t>Q</a:t>
            </a:r>
          </a:p>
        </p:txBody>
      </p:sp>
      <p:sp>
        <p:nvSpPr>
          <p:cNvPr id="214034" name="Line 18"/>
          <p:cNvSpPr>
            <a:spLocks noChangeShapeType="1"/>
          </p:cNvSpPr>
          <p:nvPr/>
        </p:nvSpPr>
        <p:spPr bwMode="auto">
          <a:xfrm>
            <a:off x="1645920" y="4805680"/>
            <a:ext cx="670560" cy="37592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4035" name="Line 19"/>
          <p:cNvSpPr>
            <a:spLocks noChangeShapeType="1"/>
          </p:cNvSpPr>
          <p:nvPr/>
        </p:nvSpPr>
        <p:spPr bwMode="auto">
          <a:xfrm flipH="1" flipV="1">
            <a:off x="6853238" y="3325813"/>
            <a:ext cx="342900" cy="5826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6253" y="4318000"/>
            <a:ext cx="2046287" cy="519113"/>
            <a:chOff x="1599" y="3776"/>
            <a:chExt cx="1289" cy="327"/>
          </a:xfrm>
        </p:grpSpPr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1599" y="3776"/>
              <a:ext cx="12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2800" b="1" kern="1200" dirty="0">
                  <a:solidFill>
                    <a:srgbClr val="FF3300"/>
                  </a:solidFill>
                  <a:latin typeface="Garamond" pitchFamily="18" charset="0"/>
                  <a:ea typeface="+mn-ea"/>
                  <a:cs typeface="+mn-cs"/>
                </a:rPr>
                <a:t>W=Q/P   0</a:t>
              </a:r>
            </a:p>
          </p:txBody>
        </p:sp>
        <p:sp>
          <p:nvSpPr>
            <p:cNvPr id="214038" name="Line 22"/>
            <p:cNvSpPr>
              <a:spLocks noChangeShapeType="1"/>
            </p:cNvSpPr>
            <p:nvPr/>
          </p:nvSpPr>
          <p:spPr bwMode="auto">
            <a:xfrm>
              <a:off x="2460" y="3951"/>
              <a:ext cx="13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097713" y="3798888"/>
            <a:ext cx="2046287" cy="519112"/>
            <a:chOff x="4471" y="2393"/>
            <a:chExt cx="1289" cy="327"/>
          </a:xfrm>
        </p:grpSpPr>
        <p:sp>
          <p:nvSpPr>
            <p:cNvPr id="214040" name="Text Box 24"/>
            <p:cNvSpPr txBox="1">
              <a:spLocks noChangeArrowheads="1"/>
            </p:cNvSpPr>
            <p:nvPr/>
          </p:nvSpPr>
          <p:spPr bwMode="auto">
            <a:xfrm>
              <a:off x="4471" y="2393"/>
              <a:ext cx="12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FF3300"/>
                  </a:solidFill>
                  <a:latin typeface="Garamond" pitchFamily="18" charset="0"/>
                  <a:ea typeface="+mn-ea"/>
                  <a:cs typeface="+mn-cs"/>
                </a:rPr>
                <a:t>W=Q/P   1</a:t>
              </a:r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5327" y="2556"/>
              <a:ext cx="13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02790" y="2514600"/>
            <a:ext cx="4616521" cy="4150360"/>
            <a:chOff x="2002790" y="2514600"/>
            <a:chExt cx="4616521" cy="4150360"/>
          </a:xfrm>
        </p:grpSpPr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2002790" y="5730717"/>
              <a:ext cx="20728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kern="1200" dirty="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rPr>
                <a:t>Arid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n-US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Water Limited</a:t>
              </a: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4379595" y="5730717"/>
              <a:ext cx="223971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kern="1200" dirty="0">
                  <a:solidFill>
                    <a:schemeClr val="accent2"/>
                  </a:solidFill>
                  <a:latin typeface="Arial" charset="0"/>
                  <a:ea typeface="+mn-ea"/>
                  <a:cs typeface="Arial" charset="0"/>
                </a:rPr>
                <a:t>Humid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n-US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Energy Limited</a:t>
              </a:r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4241800" y="2514600"/>
              <a:ext cx="5080" cy="415036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3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506538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Partition of precipitation into </a:t>
            </a:r>
            <a:r>
              <a:rPr lang="en-US" sz="3200" dirty="0" err="1">
                <a:latin typeface="Arial" charset="0"/>
              </a:rPr>
              <a:t>streamflow</a:t>
            </a:r>
            <a:r>
              <a:rPr lang="en-US" sz="3200" dirty="0">
                <a:latin typeface="Arial" charset="0"/>
              </a:rPr>
              <a:t> and </a:t>
            </a:r>
            <a:r>
              <a:rPr lang="en-US" sz="3200" dirty="0" err="1">
                <a:latin typeface="Arial" charset="0"/>
              </a:rPr>
              <a:t>evapotranspiration</a:t>
            </a:r>
            <a:r>
              <a:rPr lang="en-US" sz="3200" dirty="0">
                <a:latin typeface="Arial" charset="0"/>
              </a:rPr>
              <a:t>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P=Q+E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730500" y="3417888"/>
            <a:ext cx="3430588" cy="509587"/>
            <a:chOff x="1865" y="2045"/>
            <a:chExt cx="1446" cy="380"/>
          </a:xfrm>
        </p:grpSpPr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1865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2347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2829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11" y="2045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95600" y="2743200"/>
            <a:ext cx="1939925" cy="2413000"/>
            <a:chOff x="1769" y="1508"/>
            <a:chExt cx="1446" cy="1799"/>
          </a:xfrm>
        </p:grpSpPr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1769" y="2927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2251" y="2454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733" y="1981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215" y="1508"/>
              <a:ext cx="0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576" name="Freeform 24"/>
          <p:cNvSpPr>
            <a:spLocks/>
          </p:cNvSpPr>
          <p:nvPr/>
        </p:nvSpPr>
        <p:spPr bwMode="auto">
          <a:xfrm>
            <a:off x="2084388" y="3375025"/>
            <a:ext cx="4264025" cy="2054225"/>
          </a:xfrm>
          <a:custGeom>
            <a:avLst/>
            <a:gdLst/>
            <a:ahLst/>
            <a:cxnLst>
              <a:cxn ang="0">
                <a:pos x="0" y="1531"/>
              </a:cxn>
              <a:cxn ang="0">
                <a:pos x="1532" y="0"/>
              </a:cxn>
              <a:cxn ang="0">
                <a:pos x="3179" y="6"/>
              </a:cxn>
              <a:cxn ang="0">
                <a:pos x="3179" y="1531"/>
              </a:cxn>
            </a:cxnLst>
            <a:rect l="0" t="0" r="r" b="b"/>
            <a:pathLst>
              <a:path w="3179" h="1531">
                <a:moveTo>
                  <a:pt x="0" y="1531"/>
                </a:moveTo>
                <a:lnTo>
                  <a:pt x="1532" y="0"/>
                </a:lnTo>
                <a:lnTo>
                  <a:pt x="3179" y="6"/>
                </a:lnTo>
                <a:lnTo>
                  <a:pt x="3179" y="1531"/>
                </a:ln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057400" y="5446706"/>
            <a:ext cx="4968875" cy="744536"/>
            <a:chOff x="1296" y="3431"/>
            <a:chExt cx="3130" cy="469"/>
          </a:xfrm>
        </p:grpSpPr>
        <p:sp>
          <p:nvSpPr>
            <p:cNvPr id="23594" name="Text Box 42"/>
            <p:cNvSpPr txBox="1">
              <a:spLocks noChangeArrowheads="1"/>
            </p:cNvSpPr>
            <p:nvPr/>
          </p:nvSpPr>
          <p:spPr bwMode="auto">
            <a:xfrm>
              <a:off x="1430" y="3431"/>
              <a:ext cx="6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Humid</a:t>
              </a:r>
            </a:p>
          </p:txBody>
        </p:sp>
        <p:sp>
          <p:nvSpPr>
            <p:cNvPr id="23595" name="Text Box 43"/>
            <p:cNvSpPr txBox="1">
              <a:spLocks noChangeArrowheads="1"/>
            </p:cNvSpPr>
            <p:nvPr/>
          </p:nvSpPr>
          <p:spPr bwMode="auto">
            <a:xfrm>
              <a:off x="3216" y="3456"/>
              <a:ext cx="4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Arid</a:t>
              </a:r>
            </a:p>
          </p:txBody>
        </p:sp>
        <p:sp>
          <p:nvSpPr>
            <p:cNvPr id="23596" name="Text Box 44"/>
            <p:cNvSpPr txBox="1">
              <a:spLocks noChangeArrowheads="1"/>
            </p:cNvSpPr>
            <p:nvPr/>
          </p:nvSpPr>
          <p:spPr bwMode="auto">
            <a:xfrm>
              <a:off x="1296" y="3600"/>
              <a:ext cx="14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Energy Limited</a:t>
              </a:r>
            </a:p>
          </p:txBody>
        </p:sp>
        <p:sp>
          <p:nvSpPr>
            <p:cNvPr id="23597" name="Text Box 45"/>
            <p:cNvSpPr txBox="1">
              <a:spLocks noChangeArrowheads="1"/>
            </p:cNvSpPr>
            <p:nvPr/>
          </p:nvSpPr>
          <p:spPr bwMode="auto">
            <a:xfrm>
              <a:off x="3120" y="3609"/>
              <a:ext cx="13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Water Limited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087688" y="3411538"/>
            <a:ext cx="3078162" cy="1528763"/>
            <a:chOff x="1886" y="2040"/>
            <a:chExt cx="2295" cy="1140"/>
          </a:xfrm>
        </p:grpSpPr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4181" y="2053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3321" y="2040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2414" y="2305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1886" y="2834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4133850" y="2286000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5435600"/>
            <a:ext cx="1074333" cy="5847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Ep</a:t>
            </a: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/P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066800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Rearranged with Aridity Index axes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2076450" y="5434013"/>
            <a:ext cx="4354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2084388" y="1971675"/>
            <a:ext cx="0" cy="3462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0" y="1473200"/>
            <a:ext cx="839788" cy="5794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E/P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 rot="16200000">
            <a:off x="-512304" y="3322965"/>
            <a:ext cx="3483646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Evaporative Fraction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1560163" y="6172200"/>
            <a:ext cx="5755037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Dryness (Available Energy /</a:t>
            </a:r>
            <a:r>
              <a:rPr lang="en-US" sz="28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Precip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1752600" y="3124200"/>
            <a:ext cx="1046163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084388" y="1571625"/>
            <a:ext cx="6767512" cy="3857625"/>
            <a:chOff x="1313" y="990"/>
            <a:chExt cx="4263" cy="2430"/>
          </a:xfrm>
        </p:grpSpPr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3435" y="990"/>
              <a:ext cx="214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E=</a:t>
              </a:r>
              <a:r>
                <a:rPr lang="en-US" sz="2400" kern="1200" dirty="0" err="1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Ep</a:t>
              </a: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 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Energy limited upper bound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V="1">
              <a:off x="1313" y="1307"/>
              <a:ext cx="2113" cy="2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093913" y="2727325"/>
            <a:ext cx="6694487" cy="1200150"/>
            <a:chOff x="1319" y="1718"/>
            <a:chExt cx="4217" cy="756"/>
          </a:xfrm>
        </p:grpSpPr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4205" y="1718"/>
              <a:ext cx="133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E=P 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Water limited upper bound</a:t>
              </a:r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1319" y="2125"/>
              <a:ext cx="280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2424113" y="3378200"/>
            <a:ext cx="657225" cy="1279525"/>
            <a:chOff x="1527" y="2128"/>
            <a:chExt cx="414" cy="806"/>
          </a:xfrm>
        </p:grpSpPr>
        <p:sp>
          <p:nvSpPr>
            <p:cNvPr id="23612" name="Text Box 60"/>
            <p:cNvSpPr txBox="1">
              <a:spLocks noChangeArrowheads="1"/>
            </p:cNvSpPr>
            <p:nvPr/>
          </p:nvSpPr>
          <p:spPr bwMode="auto">
            <a:xfrm rot="16200000">
              <a:off x="1482" y="2190"/>
              <a:ext cx="504" cy="4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2000" b="1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endParaRP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000" b="1" kern="1200">
                  <a:solidFill>
                    <a:srgbClr val="3333CC"/>
                  </a:solidFill>
                  <a:latin typeface="Arial" charset="0"/>
                  <a:ea typeface="+mn-ea"/>
                  <a:cs typeface="Arial" charset="0"/>
                </a:rPr>
                <a:t>Q/P</a:t>
              </a:r>
            </a:p>
          </p:txBody>
        </p:sp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>
              <a:off x="1897" y="2128"/>
              <a:ext cx="0" cy="80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2093913" y="3556000"/>
            <a:ext cx="6843273" cy="1873250"/>
            <a:chOff x="2093913" y="3556000"/>
            <a:chExt cx="6843273" cy="1873250"/>
          </a:xfrm>
        </p:grpSpPr>
        <p:sp>
          <p:nvSpPr>
            <p:cNvPr id="23583" name="Freeform 31"/>
            <p:cNvSpPr>
              <a:spLocks/>
            </p:cNvSpPr>
            <p:nvPr/>
          </p:nvSpPr>
          <p:spPr bwMode="auto">
            <a:xfrm>
              <a:off x="2093913" y="3556000"/>
              <a:ext cx="4454525" cy="1873250"/>
            </a:xfrm>
            <a:custGeom>
              <a:avLst/>
              <a:gdLst/>
              <a:ahLst/>
              <a:cxnLst>
                <a:cxn ang="0">
                  <a:pos x="0" y="1396"/>
                </a:cxn>
                <a:cxn ang="0">
                  <a:pos x="441" y="1037"/>
                </a:cxn>
                <a:cxn ang="0">
                  <a:pos x="827" y="752"/>
                </a:cxn>
                <a:cxn ang="0">
                  <a:pos x="1525" y="353"/>
                </a:cxn>
                <a:cxn ang="0">
                  <a:pos x="2236" y="136"/>
                </a:cxn>
                <a:cxn ang="0">
                  <a:pos x="3321" y="0"/>
                </a:cxn>
              </a:cxnLst>
              <a:rect l="0" t="0" r="r" b="b"/>
              <a:pathLst>
                <a:path w="3321" h="1396">
                  <a:moveTo>
                    <a:pt x="0" y="1396"/>
                  </a:moveTo>
                  <a:cubicBezTo>
                    <a:pt x="74" y="1336"/>
                    <a:pt x="303" y="1144"/>
                    <a:pt x="441" y="1037"/>
                  </a:cubicBezTo>
                  <a:cubicBezTo>
                    <a:pt x="579" y="930"/>
                    <a:pt x="646" y="866"/>
                    <a:pt x="827" y="752"/>
                  </a:cubicBezTo>
                  <a:cubicBezTo>
                    <a:pt x="1008" y="638"/>
                    <a:pt x="1290" y="456"/>
                    <a:pt x="1525" y="353"/>
                  </a:cubicBezTo>
                  <a:cubicBezTo>
                    <a:pt x="1760" y="250"/>
                    <a:pt x="1937" y="195"/>
                    <a:pt x="2236" y="136"/>
                  </a:cubicBezTo>
                  <a:cubicBezTo>
                    <a:pt x="2535" y="77"/>
                    <a:pt x="3095" y="28"/>
                    <a:pt x="3321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839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kern="1200" dirty="0" err="1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Budyko</a:t>
              </a:r>
              <a:r>
                <a:rPr lang="en-US" sz="2800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, 1974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 animBg="1"/>
      <p:bldP spid="236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E/P=</a:t>
            </a:r>
            <a:r>
              <a:rPr lang="en-US" sz="3200" dirty="0">
                <a:latin typeface="Arial" charset="0"/>
                <a:sym typeface="Symbol"/>
              </a:rPr>
              <a:t>(R/P)      </a:t>
            </a:r>
            <a:r>
              <a:rPr lang="en-US" sz="3200" dirty="0" err="1">
                <a:latin typeface="Arial" charset="0"/>
                <a:sym typeface="Symbol"/>
              </a:rPr>
              <a:t>Budyko</a:t>
            </a:r>
            <a:r>
              <a:rPr lang="en-US" sz="3200" dirty="0">
                <a:latin typeface="Arial" charset="0"/>
                <a:sym typeface="Symbol"/>
              </a:rPr>
              <a:t>, 1974</a:t>
            </a:r>
            <a:endParaRPr lang="en-US" sz="3200" dirty="0"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846707" cy="5847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E/P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 rot="16200000">
            <a:off x="-1120698" y="3063706"/>
            <a:ext cx="3483646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Evaporative Fraction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914400" y="5867400"/>
            <a:ext cx="5655651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Dryness (Available Energy/</a:t>
            </a:r>
            <a:r>
              <a:rPr lang="en-US" sz="28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Precip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grpSp>
        <p:nvGrpSpPr>
          <p:cNvPr id="2" name="Group 44"/>
          <p:cNvGrpSpPr/>
          <p:nvPr/>
        </p:nvGrpSpPr>
        <p:grpSpPr>
          <a:xfrm>
            <a:off x="838200" y="983728"/>
            <a:ext cx="6581001" cy="5435325"/>
            <a:chOff x="1073093" y="983728"/>
            <a:chExt cx="5798863" cy="4789348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765852" cy="51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200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R/P</a:t>
              </a:r>
            </a:p>
          </p:txBody>
        </p:sp>
        <p:sp>
          <p:nvSpPr>
            <p:cNvPr id="23554" name="Line 2"/>
            <p:cNvSpPr>
              <a:spLocks noChangeShapeType="1"/>
            </p:cNvSpPr>
            <p:nvPr/>
          </p:nvSpPr>
          <p:spPr bwMode="auto">
            <a:xfrm>
              <a:off x="1464675" y="5170196"/>
              <a:ext cx="5265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 flipV="1">
              <a:off x="1474273" y="983728"/>
              <a:ext cx="0" cy="41864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93" name="Text Box 41"/>
            <p:cNvSpPr txBox="1">
              <a:spLocks noChangeArrowheads="1"/>
            </p:cNvSpPr>
            <p:nvPr/>
          </p:nvSpPr>
          <p:spPr bwMode="auto">
            <a:xfrm>
              <a:off x="1073093" y="2377298"/>
              <a:ext cx="1264963" cy="46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sz="2800" b="1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V="1">
              <a:off x="1474273" y="1108497"/>
              <a:ext cx="4055940" cy="4055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1485790" y="2678663"/>
              <a:ext cx="5386165" cy="19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3" name="Freeform 31"/>
            <p:cNvSpPr>
              <a:spLocks/>
            </p:cNvSpPr>
            <p:nvPr/>
          </p:nvSpPr>
          <p:spPr bwMode="auto">
            <a:xfrm>
              <a:off x="1485790" y="2899407"/>
              <a:ext cx="5386166" cy="2265030"/>
            </a:xfrm>
            <a:custGeom>
              <a:avLst/>
              <a:gdLst/>
              <a:ahLst/>
              <a:cxnLst>
                <a:cxn ang="0">
                  <a:pos x="0" y="1396"/>
                </a:cxn>
                <a:cxn ang="0">
                  <a:pos x="441" y="1037"/>
                </a:cxn>
                <a:cxn ang="0">
                  <a:pos x="827" y="752"/>
                </a:cxn>
                <a:cxn ang="0">
                  <a:pos x="1525" y="353"/>
                </a:cxn>
                <a:cxn ang="0">
                  <a:pos x="2236" y="136"/>
                </a:cxn>
                <a:cxn ang="0">
                  <a:pos x="3321" y="0"/>
                </a:cxn>
              </a:cxnLst>
              <a:rect l="0" t="0" r="r" b="b"/>
              <a:pathLst>
                <a:path w="3321" h="1396">
                  <a:moveTo>
                    <a:pt x="0" y="1396"/>
                  </a:moveTo>
                  <a:cubicBezTo>
                    <a:pt x="74" y="1336"/>
                    <a:pt x="303" y="1144"/>
                    <a:pt x="441" y="1037"/>
                  </a:cubicBezTo>
                  <a:cubicBezTo>
                    <a:pt x="579" y="930"/>
                    <a:pt x="646" y="866"/>
                    <a:pt x="827" y="752"/>
                  </a:cubicBezTo>
                  <a:cubicBezTo>
                    <a:pt x="1008" y="638"/>
                    <a:pt x="1290" y="456"/>
                    <a:pt x="1525" y="353"/>
                  </a:cubicBezTo>
                  <a:cubicBezTo>
                    <a:pt x="1760" y="250"/>
                    <a:pt x="1937" y="195"/>
                    <a:pt x="2236" y="136"/>
                  </a:cubicBezTo>
                  <a:cubicBezTo>
                    <a:pt x="2535" y="77"/>
                    <a:pt x="3095" y="28"/>
                    <a:pt x="3321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410200" y="3581400"/>
          <a:ext cx="3079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342720" progId="Equation.3">
                  <p:embed/>
                </p:oleObj>
              </mc:Choice>
              <mc:Fallback>
                <p:oleObj name="Equation" r:id="rId2" imgW="1231560" imgH="342720" progId="Equation.3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81400"/>
                        <a:ext cx="30797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486400" y="4572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/>
              </a:rPr>
              <a:t>  2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6838" cy="673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9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95E7B-AB9B-6E45-A5DB-0653FC8F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64"/>
            <a:ext cx="9144000" cy="5192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298C3-8410-694B-103E-59EFDDE62C20}"/>
              </a:ext>
            </a:extLst>
          </p:cNvPr>
          <p:cNvSpPr txBox="1"/>
          <p:nvPr/>
        </p:nvSpPr>
        <p:spPr>
          <a:xfrm>
            <a:off x="3329512" y="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Global PET</a:t>
            </a:r>
          </a:p>
        </p:txBody>
      </p:sp>
    </p:spTree>
    <p:extLst>
      <p:ext uri="{BB962C8B-B14F-4D97-AF65-F5344CB8AC3E}">
        <p14:creationId xmlns:p14="http://schemas.microsoft.com/office/powerpoint/2010/main" val="3370125630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496</Words>
  <Application>Microsoft Office PowerPoint</Application>
  <PresentationFormat>On-screen Show (4:3)</PresentationFormat>
  <Paragraphs>107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Comic Sans MS</vt:lpstr>
      <vt:lpstr>Garamond</vt:lpstr>
      <vt:lpstr>Times New Roman</vt:lpstr>
      <vt:lpstr>2_Default Design</vt:lpstr>
      <vt:lpstr>7_Default Design</vt:lpstr>
      <vt:lpstr>8_Default Design</vt:lpstr>
      <vt:lpstr>1_Office Theme</vt:lpstr>
      <vt:lpstr>2_Blank Presentation</vt:lpstr>
      <vt:lpstr>3_Office Theme</vt:lpstr>
      <vt:lpstr>Equation</vt:lpstr>
      <vt:lpstr>Physical Hydrology &amp; Hydroclimatology (Multiscale Hydrology)</vt:lpstr>
      <vt:lpstr>Lecture Week – 3 – Sep 8</vt:lpstr>
      <vt:lpstr>PowerPoint Presentation</vt:lpstr>
      <vt:lpstr>Partition of precipitation into streamflow and evapotranspiration  P=Q+E</vt:lpstr>
      <vt:lpstr>Partition of precipitation into streamflow and evapotranspiration  P=Q+E</vt:lpstr>
      <vt:lpstr>Rearranged with Aridity Index axes</vt:lpstr>
      <vt:lpstr>E/P=(R/P)      Budyko, 1974</vt:lpstr>
      <vt:lpstr>PowerPoint Presentation</vt:lpstr>
      <vt:lpstr>PowerPoint Presentation</vt:lpstr>
      <vt:lpstr>Some examples from Utah</vt:lpstr>
      <vt:lpstr>What else controls the water balance partition function (Budyko curve)?  </vt:lpstr>
      <vt:lpstr>Uncalibrated Runoff Ratio</vt:lpstr>
      <vt:lpstr>Runoff Efficiency of CO River, Nowak et al. (2012, Journal of Climate)</vt:lpstr>
      <vt:lpstr>Milly/Budyko Model – Framework for predictions hypothesis testing</vt:lpstr>
      <vt:lpstr>Elasticity and Aridity Indices</vt:lpstr>
    </vt:vector>
  </TitlesOfParts>
  <Company>NIWA Christchurch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and PUB</dc:title>
  <dc:creator>rwoods</dc:creator>
  <cp:lastModifiedBy>Rajagopalan Balaji</cp:lastModifiedBy>
  <cp:revision>140</cp:revision>
  <dcterms:created xsi:type="dcterms:W3CDTF">2004-01-25T10:18:37Z</dcterms:created>
  <dcterms:modified xsi:type="dcterms:W3CDTF">2022-09-08T20:37:17Z</dcterms:modified>
</cp:coreProperties>
</file>