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754" autoAdjust="0"/>
    <p:restoredTop sz="94660"/>
  </p:normalViewPr>
  <p:slideViewPr>
    <p:cSldViewPr snapToGrid="0">
      <p:cViewPr varScale="1">
        <p:scale>
          <a:sx n="83" d="100"/>
          <a:sy n="83" d="100"/>
        </p:scale>
        <p:origin x="1085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C7CBA-669C-4295-8F53-9F63D1E74A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8D19BE-5D12-4FB6-B28E-A554E194F6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7D9F5F-7AC6-4DAB-B382-80E43B886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08CEB-A809-4A8E-9B5C-517DBD75F951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219988-6E27-4CB7-99A4-388D3272D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12E363-80DA-4CED-B623-92F5B0EC1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912B7-9A90-4A03-A26F-3B956536D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700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CC500-195B-4231-9F3B-F5CA13536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EE570B-E214-4243-8431-06AB4C5DA5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B13B4F-A787-40A6-A602-596197F76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08CEB-A809-4A8E-9B5C-517DBD75F951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64A52B-38EA-4082-99E3-E82A92BC5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FA7A10-E24D-4329-B995-1D65E59FE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912B7-9A90-4A03-A26F-3B956536D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795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82DC7D-B01F-40A0-B4CC-294B174F11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CCA5BC-D3F1-4205-8850-451C8EAE35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DE1557-66BD-4668-B90F-3894FB69A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08CEB-A809-4A8E-9B5C-517DBD75F951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394290-526E-4D3F-AC64-1FC021901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743EC5-EA77-45CF-A8BE-980A8DC75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912B7-9A90-4A03-A26F-3B956536D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481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2D8D4-DD0F-4F2F-B46C-D8C035DF7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EF274F-38DA-41C2-A494-0ED671D89D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347C8-0099-404A-A274-5EC1F7B33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08CEB-A809-4A8E-9B5C-517DBD75F951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D2C96F-9BDF-42BE-8C15-0ED00F7B7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6E11C2-AD00-4ADA-BD17-A79E33E4E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912B7-9A90-4A03-A26F-3B956536D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231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107FF-CB65-4317-AD1D-DF1B6526C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E8AC71-FDA3-4693-8450-CD9D77AC2C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5BC004-A32D-4B2B-BBDD-BCAFDE97A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08CEB-A809-4A8E-9B5C-517DBD75F951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E9D4E1-DA02-4004-863D-196B1BDE2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7F7AEB-B8CF-4C23-BFED-DA5BF4FD0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912B7-9A90-4A03-A26F-3B956536D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441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65735A-083B-4B08-A210-AEBBFEBB5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9B9454-D5D7-410E-A93F-1AF5009921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068466-82DE-45B4-AB5E-6552B966F1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0843EE-574D-4772-B044-BC1753E4F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08CEB-A809-4A8E-9B5C-517DBD75F951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A77D9E-461E-4C0C-9DA8-0CC8DA127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B71789-6106-41E2-8F68-931CC88ED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912B7-9A90-4A03-A26F-3B956536D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718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FD262-E9C7-4567-AE7C-9528A084C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83267A-361B-4633-90A6-A9688DB069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A4BA93-1CFA-4911-A6A8-3C14C0D843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06CA9C-6BE9-4BFC-81FC-E01787016C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A1EA00-575E-4CB1-A80C-3B9C5C00C9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010C4FD-62BF-475B-91C1-2EEBBB84E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08CEB-A809-4A8E-9B5C-517DBD75F951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F2F7833-6F07-4C78-A7C6-688E09E6A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00A6693-8FAD-4A69-9C8A-834EC70D4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912B7-9A90-4A03-A26F-3B956536D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609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08464-7902-4C90-8492-C3DACCED7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68ED08-8547-42A0-8A85-C448EAEC1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08CEB-A809-4A8E-9B5C-517DBD75F951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AB403D-EB14-4E30-8AFB-A6C887EAF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2E726B-A72D-428F-B5F3-A37C68F58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912B7-9A90-4A03-A26F-3B956536D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01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701B791-04C5-470B-BF2C-6767AC73A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08CEB-A809-4A8E-9B5C-517DBD75F951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540283-E47A-45C4-B46D-08EDD3A39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FAC6B8-0C57-4008-B842-4E19AB974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912B7-9A90-4A03-A26F-3B956536D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921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E29A8-CCCA-4650-8CF3-217FA104F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71A339-5A29-4688-980C-7D54F2C131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D7E326-DC4F-46C5-9E5E-7361510107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746ABB-765C-4EE0-8A3D-215008614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08CEB-A809-4A8E-9B5C-517DBD75F951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4643AD-3369-4D08-AC05-2750CADF2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07DCE5-4F44-4455-BDD8-ABA8C3418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912B7-9A90-4A03-A26F-3B956536D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945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56497-8BB2-4691-AFAD-E164E4683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658D4F2-4CD9-4C19-A6CF-02AE41E35B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3BC839-09F7-4E26-81BF-596D35DE82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AF440B-F318-4027-8309-C6CCF0187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08CEB-A809-4A8E-9B5C-517DBD75F951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7615A0-4062-419C-B7F2-02CA57ACC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7F65B1-02C6-4DB5-AEBE-B93A745CF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912B7-9A90-4A03-A26F-3B956536D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198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9194CDF-3463-489F-8C00-E705BB723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81CB90-F700-4B8F-93FA-454FDF0C13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16E791-BAFC-4E42-9E64-DBCEC869B4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D08CEB-A809-4A8E-9B5C-517DBD75F951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7BE893-2517-4A02-A5D0-36D4CEB95D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C29E8B-D753-407F-A623-CF61290ED9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C912B7-9A90-4A03-A26F-3B956536D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694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bookdown.org/yihui/rmarkdown/" TargetMode="External"/><Relationship Id="rId2" Type="http://schemas.openxmlformats.org/officeDocument/2006/relationships/hyperlink" Target="https://r4ds.had.co.nz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rstudio.com/resources/cheatsheet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AC56A2D-091F-4269-893D-40B6FC5BF2AB}"/>
              </a:ext>
            </a:extLst>
          </p:cNvPr>
          <p:cNvSpPr txBox="1"/>
          <p:nvPr/>
        </p:nvSpPr>
        <p:spPr>
          <a:xfrm>
            <a:off x="4023096" y="197595"/>
            <a:ext cx="414581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0" dirty="0"/>
              <a:t>R Tutorial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91CADE-8ADB-4AC4-9BB9-8D5FE8454AF4}"/>
              </a:ext>
            </a:extLst>
          </p:cNvPr>
          <p:cNvSpPr txBox="1"/>
          <p:nvPr/>
        </p:nvSpPr>
        <p:spPr>
          <a:xfrm>
            <a:off x="2049137" y="1619474"/>
            <a:ext cx="80312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CVEN 5454, Spring 2019</a:t>
            </a:r>
          </a:p>
          <a:p>
            <a:pPr algn="ctr"/>
            <a:r>
              <a:rPr lang="en-US" sz="2400" dirty="0"/>
              <a:t>Contact: Sean Horvath</a:t>
            </a:r>
          </a:p>
          <a:p>
            <a:pPr algn="ctr"/>
            <a:r>
              <a:rPr lang="en-US" sz="2400" dirty="0"/>
              <a:t>sean.horvath@colorado.edu</a:t>
            </a:r>
          </a:p>
        </p:txBody>
      </p:sp>
      <p:pic>
        <p:nvPicPr>
          <p:cNvPr id="1026" name="Picture 2" descr="Image result for images for R programming language">
            <a:extLst>
              <a:ext uri="{FF2B5EF4-FFF2-40B4-BE49-F238E27FC236}">
                <a16:creationId xmlns:a16="http://schemas.microsoft.com/office/drawing/2014/main" id="{9939E186-EAD8-4FF5-A469-D4E2E8551F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83" y="627254"/>
            <a:ext cx="2901395" cy="2248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images for R studio">
            <a:extLst>
              <a:ext uri="{FF2B5EF4-FFF2-40B4-BE49-F238E27FC236}">
                <a16:creationId xmlns:a16="http://schemas.microsoft.com/office/drawing/2014/main" id="{7DD2CFC0-1A4F-41CC-92DF-3F5E1B3446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08"/>
          <a:stretch/>
        </p:blipFill>
        <p:spPr bwMode="auto">
          <a:xfrm>
            <a:off x="3628334" y="3504777"/>
            <a:ext cx="4872902" cy="3297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elated image">
            <a:extLst>
              <a:ext uri="{FF2B5EF4-FFF2-40B4-BE49-F238E27FC236}">
                <a16:creationId xmlns:a16="http://schemas.microsoft.com/office/drawing/2014/main" id="{9175D750-B3BD-48FF-B97E-E98B03AD9A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54" b="29761"/>
          <a:stretch/>
        </p:blipFill>
        <p:spPr bwMode="auto">
          <a:xfrm>
            <a:off x="8168911" y="1437347"/>
            <a:ext cx="3846412" cy="1487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0759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mage result for images for R programming language">
            <a:extLst>
              <a:ext uri="{FF2B5EF4-FFF2-40B4-BE49-F238E27FC236}">
                <a16:creationId xmlns:a16="http://schemas.microsoft.com/office/drawing/2014/main" id="{64CC68DC-62C3-4921-9F3E-2C9A2EA8C8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85725"/>
            <a:ext cx="11449050" cy="668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2528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EFC12-DE4A-423C-A25E-E04BF5B0A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D98699-5D3A-47CB-B7AA-356B5A3DBA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7276" y="1825625"/>
            <a:ext cx="9866523" cy="4351338"/>
          </a:xfrm>
        </p:spPr>
        <p:txBody>
          <a:bodyPr/>
          <a:lstStyle/>
          <a:p>
            <a:r>
              <a:rPr lang="en-US" dirty="0" err="1"/>
              <a:t>Tidyverse</a:t>
            </a:r>
            <a:endParaRPr lang="en-US" dirty="0"/>
          </a:p>
          <a:p>
            <a:pPr lvl="1"/>
            <a:r>
              <a:rPr lang="en-US" dirty="0"/>
              <a:t>Data Types</a:t>
            </a:r>
          </a:p>
          <a:p>
            <a:pPr lvl="1"/>
            <a:r>
              <a:rPr lang="en-US" dirty="0"/>
              <a:t>Data Wrangling</a:t>
            </a:r>
          </a:p>
          <a:p>
            <a:r>
              <a:rPr lang="en-US" dirty="0"/>
              <a:t>Plotting</a:t>
            </a:r>
          </a:p>
          <a:p>
            <a:pPr lvl="1"/>
            <a:r>
              <a:rPr lang="en-US" dirty="0"/>
              <a:t>Base R</a:t>
            </a:r>
          </a:p>
          <a:p>
            <a:pPr lvl="1"/>
            <a:r>
              <a:rPr lang="en-US" dirty="0"/>
              <a:t>ggplot2</a:t>
            </a:r>
          </a:p>
          <a:p>
            <a:r>
              <a:rPr lang="en-US" dirty="0" err="1"/>
              <a:t>Rmarkdown</a:t>
            </a:r>
            <a:endParaRPr lang="en-US" dirty="0"/>
          </a:p>
          <a:p>
            <a:r>
              <a:rPr lang="en-US" dirty="0" err="1"/>
              <a:t>Purrr</a:t>
            </a:r>
            <a:endParaRPr lang="en-US" dirty="0"/>
          </a:p>
          <a:p>
            <a:pPr lvl="1"/>
            <a:endParaRPr lang="en-US" dirty="0"/>
          </a:p>
        </p:txBody>
      </p:sp>
      <p:pic>
        <p:nvPicPr>
          <p:cNvPr id="4098" name="Picture 2" descr="Image result for tidyverse images">
            <a:extLst>
              <a:ext uri="{FF2B5EF4-FFF2-40B4-BE49-F238E27FC236}">
                <a16:creationId xmlns:a16="http://schemas.microsoft.com/office/drawing/2014/main" id="{6B2B5895-2D8C-4A26-8B7F-A5FF1641C3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458" y="2145290"/>
            <a:ext cx="3901017" cy="4031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tidyverse images">
            <a:extLst>
              <a:ext uri="{FF2B5EF4-FFF2-40B4-BE49-F238E27FC236}">
                <a16:creationId xmlns:a16="http://schemas.microsoft.com/office/drawing/2014/main" id="{2080CD9E-4E04-472C-B417-8CC061B96E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803" y="272941"/>
            <a:ext cx="2689880" cy="3105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2730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ppendices&lt;br /&gt;R as a Programming Language&lt;br /&gt;Advanced Visualization&lt;br /&gt;Embedding R in a Server Environment&lt;br /&gt;">
            <a:extLst>
              <a:ext uri="{FF2B5EF4-FFF2-40B4-BE49-F238E27FC236}">
                <a16:creationId xmlns:a16="http://schemas.microsoft.com/office/drawing/2014/main" id="{C5F72033-4368-417E-A125-DDE7C4EE6C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4" y="694637"/>
            <a:ext cx="6934200" cy="520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&amp;C Actuarial Models&lt;br /&gt;Design â¢ Construction Collaboration â¢ Education Valuable â¢ Transparent Daniel Murphy, FCAS, MAAA...">
            <a:extLst>
              <a:ext uri="{FF2B5EF4-FFF2-40B4-BE49-F238E27FC236}">
                <a16:creationId xmlns:a16="http://schemas.microsoft.com/office/drawing/2014/main" id="{D98C8E42-C7F4-4D76-B69B-A78CA93DCF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900" y="1500416"/>
            <a:ext cx="5142889" cy="3857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67683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7A83E-3C06-46F3-B902-13D2AD85B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RMarkdown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206A77-1148-492C-BC22-3F1273CBA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8364" y="1825625"/>
            <a:ext cx="10245436" cy="4351338"/>
          </a:xfrm>
        </p:spPr>
        <p:txBody>
          <a:bodyPr/>
          <a:lstStyle/>
          <a:p>
            <a:r>
              <a:rPr lang="en-US" dirty="0"/>
              <a:t>First need to download </a:t>
            </a:r>
            <a:r>
              <a:rPr lang="en-US" dirty="0" err="1"/>
              <a:t>LaTex</a:t>
            </a:r>
            <a:r>
              <a:rPr lang="en-US" dirty="0"/>
              <a:t>, e.g. </a:t>
            </a:r>
            <a:r>
              <a:rPr lang="en-US" dirty="0" err="1"/>
              <a:t>MikTex</a:t>
            </a:r>
            <a:endParaRPr lang="en-US" dirty="0"/>
          </a:p>
          <a:p>
            <a:r>
              <a:rPr lang="en-US" dirty="0"/>
              <a:t>Install packages “</a:t>
            </a:r>
            <a:r>
              <a:rPr lang="en-US" dirty="0" err="1"/>
              <a:t>knitr</a:t>
            </a:r>
            <a:r>
              <a:rPr lang="en-US" dirty="0"/>
              <a:t>” and “</a:t>
            </a:r>
            <a:r>
              <a:rPr lang="en-US" dirty="0" err="1"/>
              <a:t>rmarkdown</a:t>
            </a:r>
            <a:r>
              <a:rPr lang="en-US" dirty="0"/>
              <a:t>”</a:t>
            </a:r>
          </a:p>
          <a:p>
            <a:r>
              <a:rPr lang="en-US" dirty="0"/>
              <a:t>In RStudio:</a:t>
            </a:r>
          </a:p>
          <a:p>
            <a:pPr lvl="1"/>
            <a:r>
              <a:rPr lang="en-US" dirty="0"/>
              <a:t>File &gt; New File &gt; R Notebook</a:t>
            </a:r>
          </a:p>
        </p:txBody>
      </p:sp>
    </p:spTree>
    <p:extLst>
      <p:ext uri="{BB962C8B-B14F-4D97-AF65-F5344CB8AC3E}">
        <p14:creationId xmlns:p14="http://schemas.microsoft.com/office/powerpoint/2010/main" val="833766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68153-A439-4BF1-8566-688768D7B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Useful Links: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267288-5C21-437B-B242-0285AB8092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6144" y="1825625"/>
            <a:ext cx="10097655" cy="4351338"/>
          </a:xfrm>
        </p:spPr>
        <p:txBody>
          <a:bodyPr/>
          <a:lstStyle/>
          <a:p>
            <a:r>
              <a:rPr lang="en-US" dirty="0"/>
              <a:t>Google!!!!</a:t>
            </a:r>
          </a:p>
          <a:p>
            <a:r>
              <a:rPr lang="en-US" dirty="0"/>
              <a:t>Stackoverflow.com</a:t>
            </a:r>
          </a:p>
          <a:p>
            <a:r>
              <a:rPr lang="en-US" dirty="0"/>
              <a:t>Online Book, R for Data Science - </a:t>
            </a:r>
            <a:r>
              <a:rPr lang="en-US" dirty="0">
                <a:hlinkClick r:id="rId2"/>
              </a:rPr>
              <a:t>https://r4ds.had.co.nz/</a:t>
            </a:r>
            <a:endParaRPr lang="en-US" dirty="0"/>
          </a:p>
          <a:p>
            <a:r>
              <a:rPr lang="en-US" dirty="0" err="1"/>
              <a:t>Rmarkdown</a:t>
            </a:r>
            <a:r>
              <a:rPr lang="en-US" dirty="0"/>
              <a:t> Book - </a:t>
            </a:r>
            <a:r>
              <a:rPr lang="en-US" dirty="0">
                <a:hlinkClick r:id="rId3"/>
              </a:rPr>
              <a:t>https://bookdown.org/yihui/rmarkdown/</a:t>
            </a:r>
            <a:endParaRPr lang="en-US" dirty="0"/>
          </a:p>
          <a:p>
            <a:r>
              <a:rPr lang="en-US" dirty="0"/>
              <a:t>R </a:t>
            </a:r>
            <a:r>
              <a:rPr lang="en-US" dirty="0" err="1"/>
              <a:t>cheatsheets</a:t>
            </a:r>
            <a:r>
              <a:rPr lang="en-US" dirty="0"/>
              <a:t> - </a:t>
            </a:r>
            <a:r>
              <a:rPr lang="en-US" dirty="0">
                <a:hlinkClick r:id="rId4"/>
              </a:rPr>
              <a:t>https://www.rstudio.com/resources/cheatsheets/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8940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2736</TotalTime>
  <Words>115</Words>
  <Application>Microsoft Office PowerPoint</Application>
  <PresentationFormat>Widescreen</PresentationFormat>
  <Paragraphs>24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Objectives</vt:lpstr>
      <vt:lpstr>PowerPoint Presentation</vt:lpstr>
      <vt:lpstr>RMarkdown</vt:lpstr>
      <vt:lpstr>Useful Links: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Sean Horvath</dc:creator>
  <cp:lastModifiedBy>Sean Horvath</cp:lastModifiedBy>
  <cp:revision>16</cp:revision>
  <dcterms:created xsi:type="dcterms:W3CDTF">2019-02-05T21:41:04Z</dcterms:created>
  <dcterms:modified xsi:type="dcterms:W3CDTF">2019-02-07T19:17:26Z</dcterms:modified>
</cp:coreProperties>
</file>