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45"/>
  </p:normalViewPr>
  <p:slideViewPr>
    <p:cSldViewPr snapToGrid="0" snapToObjects="1">
      <p:cViewPr>
        <p:scale>
          <a:sx n="100" d="100"/>
          <a:sy n="100" d="100"/>
        </p:scale>
        <p:origin x="464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325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064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67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34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07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333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60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57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52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289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A0D0B-E987-4E4E-84F6-1B8D27979DDA}" type="datetimeFigureOut">
              <a:rPr lang="en-US" smtClean="0"/>
              <a:t>4/5/16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D6B1D1-751F-E24F-B08D-42DB65C3F8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Relationship Id="rId3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63" y="0"/>
            <a:ext cx="4833797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9267" y="0"/>
            <a:ext cx="4728285" cy="6858000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>
            <a:off x="7101444" y="4144488"/>
            <a:ext cx="491965" cy="475013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2796490" y="3906981"/>
            <a:ext cx="491965" cy="475013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6711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862"/>
          <a:stretch/>
        </p:blipFill>
        <p:spPr>
          <a:xfrm>
            <a:off x="1295400" y="1143000"/>
            <a:ext cx="9601200" cy="13321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60" b="37240"/>
          <a:stretch/>
        </p:blipFill>
        <p:spPr>
          <a:xfrm>
            <a:off x="1295400" y="2475186"/>
            <a:ext cx="9601200" cy="1371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898" b="4137"/>
          <a:stretch/>
        </p:blipFill>
        <p:spPr>
          <a:xfrm>
            <a:off x="1295400" y="3846786"/>
            <a:ext cx="9601200" cy="1324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0477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77" r="2873" b="3621"/>
          <a:stretch/>
        </p:blipFill>
        <p:spPr>
          <a:xfrm>
            <a:off x="2895600" y="3670300"/>
            <a:ext cx="6216869" cy="1879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181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500" y="939800"/>
            <a:ext cx="8509000" cy="4978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8" t="3211" r="1926" b="7343"/>
          <a:stretch/>
        </p:blipFill>
        <p:spPr>
          <a:xfrm>
            <a:off x="5266730" y="1244600"/>
            <a:ext cx="5045194" cy="4267200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525901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400" y="0"/>
            <a:ext cx="48006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2100" y="0"/>
            <a:ext cx="4654211" cy="68580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7203044" y="3941288"/>
            <a:ext cx="491965" cy="475013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2898090" y="3703781"/>
            <a:ext cx="491965" cy="475013"/>
          </a:xfrm>
          <a:prstGeom prst="roundRect">
            <a:avLst/>
          </a:prstGeom>
          <a:noFill/>
          <a:ln w="412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91847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2502</TotalTime>
  <Words>0</Words>
  <Application>Microsoft Macintosh PowerPoint</Application>
  <PresentationFormat>Widescreen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Verdin</dc:creator>
  <cp:lastModifiedBy>Andrew Verdin</cp:lastModifiedBy>
  <cp:revision>10</cp:revision>
  <dcterms:created xsi:type="dcterms:W3CDTF">2016-03-30T00:55:19Z</dcterms:created>
  <dcterms:modified xsi:type="dcterms:W3CDTF">2016-04-06T03:34:40Z</dcterms:modified>
</cp:coreProperties>
</file>