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19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87448-716E-CE49-A1E3-0D7F90477371}" type="datetimeFigureOut">
              <a:rPr lang="en-US" smtClean="0"/>
              <a:t>8/27/15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346E0-5583-9F4A-9D9B-A4F803768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95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87448-716E-CE49-A1E3-0D7F90477371}" type="datetimeFigureOut">
              <a:rPr lang="en-US" smtClean="0"/>
              <a:t>8/27/15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346E0-5583-9F4A-9D9B-A4F803768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025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87448-716E-CE49-A1E3-0D7F90477371}" type="datetimeFigureOut">
              <a:rPr lang="en-US" smtClean="0"/>
              <a:t>8/27/15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346E0-5583-9F4A-9D9B-A4F803768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318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87448-716E-CE49-A1E3-0D7F90477371}" type="datetimeFigureOut">
              <a:rPr lang="en-US" smtClean="0"/>
              <a:t>8/27/15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346E0-5583-9F4A-9D9B-A4F803768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562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87448-716E-CE49-A1E3-0D7F90477371}" type="datetimeFigureOut">
              <a:rPr lang="en-US" smtClean="0"/>
              <a:t>8/27/15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346E0-5583-9F4A-9D9B-A4F803768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132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87448-716E-CE49-A1E3-0D7F90477371}" type="datetimeFigureOut">
              <a:rPr lang="en-US" smtClean="0"/>
              <a:t>8/27/15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346E0-5583-9F4A-9D9B-A4F803768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264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87448-716E-CE49-A1E3-0D7F90477371}" type="datetimeFigureOut">
              <a:rPr lang="en-US" smtClean="0"/>
              <a:t>8/27/15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346E0-5583-9F4A-9D9B-A4F803768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77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87448-716E-CE49-A1E3-0D7F90477371}" type="datetimeFigureOut">
              <a:rPr lang="en-US" smtClean="0"/>
              <a:t>8/27/15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346E0-5583-9F4A-9D9B-A4F803768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090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87448-716E-CE49-A1E3-0D7F90477371}" type="datetimeFigureOut">
              <a:rPr lang="en-US" smtClean="0"/>
              <a:t>8/27/15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346E0-5583-9F4A-9D9B-A4F803768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648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87448-716E-CE49-A1E3-0D7F90477371}" type="datetimeFigureOut">
              <a:rPr lang="en-US" smtClean="0"/>
              <a:t>8/27/15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346E0-5583-9F4A-9D9B-A4F803768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188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87448-716E-CE49-A1E3-0D7F90477371}" type="datetimeFigureOut">
              <a:rPr lang="en-US" smtClean="0"/>
              <a:t>8/27/15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346E0-5583-9F4A-9D9B-A4F803768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632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87448-716E-CE49-A1E3-0D7F90477371}" type="datetimeFigureOut">
              <a:rPr lang="en-US" smtClean="0"/>
              <a:t>8/27/15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3346E0-5583-9F4A-9D9B-A4F803768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382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00338" y="1116008"/>
            <a:ext cx="2540178" cy="923329"/>
          </a:xfrm>
          <a:prstGeom prst="rect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stCxn id="4" idx="2"/>
            <a:endCxn id="14" idx="0"/>
          </p:cNvCxnSpPr>
          <p:nvPr/>
        </p:nvCxnSpPr>
        <p:spPr>
          <a:xfrm>
            <a:off x="1770427" y="2039337"/>
            <a:ext cx="0" cy="341242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00338" y="1116007"/>
            <a:ext cx="25401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r>
              <a:rPr lang="en-US" dirty="0" smtClean="0">
                <a:latin typeface="Palatino"/>
                <a:cs typeface="Palatino"/>
              </a:rPr>
              <a:t>Data layer</a:t>
            </a:r>
            <a:endParaRPr lang="en-US" dirty="0">
              <a:latin typeface="Palatino"/>
              <a:cs typeface="Palatino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00338" y="5451765"/>
            <a:ext cx="2540178" cy="923329"/>
          </a:xfrm>
          <a:prstGeom prst="rect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00338" y="5451764"/>
            <a:ext cx="25401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dirty="0" smtClean="0"/>
          </a:p>
          <a:p>
            <a:pPr algn="ctr"/>
            <a:r>
              <a:rPr lang="en-US" dirty="0" smtClean="0">
                <a:latin typeface="Palatino"/>
                <a:cs typeface="Palatino"/>
              </a:rPr>
              <a:t>Process layer</a:t>
            </a:r>
            <a:endParaRPr lang="en-US" dirty="0">
              <a:latin typeface="Palatino"/>
              <a:cs typeface="Palatino"/>
            </a:endParaRPr>
          </a:p>
        </p:txBody>
      </p:sp>
    </p:spTree>
    <p:extLst>
      <p:ext uri="{BB962C8B-B14F-4D97-AF65-F5344CB8AC3E}">
        <p14:creationId xmlns:p14="http://schemas.microsoft.com/office/powerpoint/2010/main" val="182376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rend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1" b="13337"/>
          <a:stretch/>
        </p:blipFill>
        <p:spPr>
          <a:xfrm>
            <a:off x="456258" y="1282700"/>
            <a:ext cx="8471842" cy="37200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6258" y="4810376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Palatino"/>
                <a:cs typeface="Palatino"/>
              </a:rPr>
              <a:t>1960</a:t>
            </a:r>
            <a:endParaRPr lang="en-US" dirty="0">
              <a:latin typeface="Palatino"/>
              <a:cs typeface="Palatino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4404" y="481813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Palatino"/>
                <a:cs typeface="Palatino"/>
              </a:rPr>
              <a:t>1970</a:t>
            </a:r>
            <a:endParaRPr lang="en-US" dirty="0">
              <a:latin typeface="Palatino"/>
              <a:cs typeface="Palatino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14063" y="481813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Palatino"/>
                <a:cs typeface="Palatino"/>
              </a:rPr>
              <a:t>1980</a:t>
            </a:r>
            <a:endParaRPr lang="en-US" dirty="0">
              <a:latin typeface="Palatino"/>
              <a:cs typeface="Palatino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49381" y="481813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Palatino"/>
                <a:cs typeface="Palatino"/>
              </a:rPr>
              <a:t>1990</a:t>
            </a:r>
            <a:endParaRPr lang="en-US" dirty="0">
              <a:latin typeface="Palatino"/>
              <a:cs typeface="Palatino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84699" y="481813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Palatino"/>
                <a:cs typeface="Palatino"/>
              </a:rPr>
              <a:t>2000</a:t>
            </a:r>
            <a:endParaRPr lang="en-US" dirty="0">
              <a:latin typeface="Palatino"/>
              <a:cs typeface="Palatino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07188" y="4818130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Palatino"/>
                <a:cs typeface="Palatino"/>
              </a:rPr>
              <a:t>2010</a:t>
            </a:r>
            <a:endParaRPr lang="en-US" dirty="0">
              <a:latin typeface="Palatino"/>
              <a:cs typeface="Palatino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974" y="4321393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Palatino"/>
                <a:cs typeface="Palatino"/>
              </a:rPr>
              <a:t>600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974" y="3832409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alatino"/>
                <a:cs typeface="Palatino"/>
              </a:rPr>
              <a:t>7</a:t>
            </a:r>
            <a:r>
              <a:rPr lang="en-US" dirty="0" smtClean="0">
                <a:latin typeface="Palatino"/>
                <a:cs typeface="Palatino"/>
              </a:rPr>
              <a:t>00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974" y="3343424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Palatino"/>
                <a:cs typeface="Palatino"/>
              </a:rPr>
              <a:t>800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6974" y="2880096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alatino"/>
                <a:cs typeface="Palatino"/>
              </a:rPr>
              <a:t>9</a:t>
            </a:r>
            <a:r>
              <a:rPr lang="en-US" dirty="0" smtClean="0">
                <a:latin typeface="Palatino"/>
                <a:cs typeface="Palatino"/>
              </a:rPr>
              <a:t>00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-25658" y="239111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Palatino"/>
                <a:cs typeface="Palatino"/>
              </a:rPr>
              <a:t>1000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-25658" y="1914955"/>
            <a:ext cx="633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Palatino"/>
                <a:cs typeface="Palatino"/>
              </a:rPr>
              <a:t>1100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-25818" y="1425972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Palatino"/>
                <a:cs typeface="Palatino"/>
              </a:rPr>
              <a:t>1200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0" y="5187462"/>
            <a:ext cx="892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Palatino"/>
                <a:cs typeface="Palatino"/>
              </a:rPr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1985434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et-dry-hot-col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15900"/>
            <a:ext cx="6400800" cy="64068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16815" y="2988844"/>
            <a:ext cx="218096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Palatino"/>
                <a:cs typeface="Palatino"/>
              </a:rPr>
              <a:t>Wet spells (</a:t>
            </a:r>
            <a:r>
              <a:rPr lang="en-US" dirty="0" err="1" smtClean="0">
                <a:latin typeface="Palatino"/>
                <a:cs typeface="Palatino"/>
              </a:rPr>
              <a:t>n.days</a:t>
            </a:r>
            <a:r>
              <a:rPr lang="en-US" dirty="0" smtClean="0">
                <a:latin typeface="Palatino"/>
                <a:cs typeface="Palatino"/>
              </a:rPr>
              <a:t>)</a:t>
            </a:r>
            <a:endParaRPr lang="en-US" dirty="0">
              <a:latin typeface="Palatino"/>
              <a:cs typeface="Palatino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09731" y="2988844"/>
            <a:ext cx="218096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Palatino"/>
                <a:cs typeface="Palatino"/>
              </a:rPr>
              <a:t>Dry spells (</a:t>
            </a:r>
            <a:r>
              <a:rPr lang="en-US" dirty="0" err="1" smtClean="0">
                <a:latin typeface="Palatino"/>
                <a:cs typeface="Palatino"/>
              </a:rPr>
              <a:t>n.days</a:t>
            </a:r>
            <a:r>
              <a:rPr lang="en-US" dirty="0" smtClean="0">
                <a:latin typeface="Palatino"/>
                <a:cs typeface="Palatino"/>
              </a:rPr>
              <a:t>)</a:t>
            </a:r>
            <a:endParaRPr lang="en-US" dirty="0">
              <a:latin typeface="Palatino"/>
              <a:cs typeface="Palatino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16815" y="6168578"/>
            <a:ext cx="218096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Palatino"/>
                <a:cs typeface="Palatino"/>
              </a:rPr>
              <a:t>Hot spells (</a:t>
            </a:r>
            <a:r>
              <a:rPr lang="en-US" dirty="0" err="1" smtClean="0">
                <a:latin typeface="Palatino"/>
                <a:cs typeface="Palatino"/>
              </a:rPr>
              <a:t>n.days</a:t>
            </a:r>
            <a:r>
              <a:rPr lang="en-US" dirty="0" smtClean="0">
                <a:latin typeface="Palatino"/>
                <a:cs typeface="Palatino"/>
              </a:rPr>
              <a:t>)</a:t>
            </a:r>
            <a:endParaRPr lang="en-US" dirty="0">
              <a:latin typeface="Palatino"/>
              <a:cs typeface="Palatino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71244" y="6168578"/>
            <a:ext cx="218096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Palatino"/>
                <a:cs typeface="Palatino"/>
              </a:rPr>
              <a:t>Cold spells (</a:t>
            </a:r>
            <a:r>
              <a:rPr lang="en-US" dirty="0" err="1" smtClean="0">
                <a:latin typeface="Palatino"/>
                <a:cs typeface="Palatino"/>
              </a:rPr>
              <a:t>n.days</a:t>
            </a:r>
            <a:r>
              <a:rPr lang="en-US" dirty="0" smtClean="0">
                <a:latin typeface="Palatino"/>
                <a:cs typeface="Palatino"/>
              </a:rPr>
              <a:t>)</a:t>
            </a:r>
            <a:endParaRPr lang="en-US" dirty="0">
              <a:latin typeface="Palatino"/>
              <a:cs typeface="Palatino"/>
            </a:endParaRPr>
          </a:p>
        </p:txBody>
      </p:sp>
    </p:spTree>
    <p:extLst>
      <p:ext uri="{BB962C8B-B14F-4D97-AF65-F5344CB8AC3E}">
        <p14:creationId xmlns:p14="http://schemas.microsoft.com/office/powerpoint/2010/main" val="11182886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airwise-corr-min-max-closeu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7700" y="1955800"/>
            <a:ext cx="5303520" cy="29443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386226" y="2149974"/>
            <a:ext cx="212292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Palatino"/>
                <a:cs typeface="Palatino"/>
              </a:rPr>
              <a:t>Minimum Temperatures</a:t>
            </a:r>
            <a:endParaRPr lang="en-US" sz="1400" dirty="0">
              <a:latin typeface="Palatino"/>
              <a:cs typeface="Palatino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99194" y="2148485"/>
            <a:ext cx="214860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Palatino"/>
                <a:cs typeface="Palatino"/>
              </a:rPr>
              <a:t>Maximum Temperatures</a:t>
            </a:r>
            <a:endParaRPr lang="en-US" sz="1400" dirty="0">
              <a:latin typeface="Palatino"/>
              <a:cs typeface="Palatino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10475" y="4310101"/>
            <a:ext cx="41549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Palatino"/>
                <a:cs typeface="Palatino"/>
              </a:rPr>
              <a:t>0.6</a:t>
            </a:r>
            <a:endParaRPr lang="en-US" dirty="0">
              <a:latin typeface="Palatino"/>
              <a:cs typeface="Palatino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27359" y="4310101"/>
            <a:ext cx="41549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Palatino"/>
                <a:cs typeface="Palatino"/>
              </a:rPr>
              <a:t>0.8</a:t>
            </a:r>
            <a:endParaRPr lang="en-US" dirty="0">
              <a:latin typeface="Palatino"/>
              <a:cs typeface="Palatino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66278" y="4308612"/>
            <a:ext cx="41549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Palatino"/>
                <a:cs typeface="Palatino"/>
              </a:rPr>
              <a:t>1.0</a:t>
            </a:r>
            <a:endParaRPr lang="en-US" dirty="0">
              <a:latin typeface="Palatino"/>
              <a:cs typeface="Palatino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62912" y="4592391"/>
            <a:ext cx="95523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Palatino"/>
                <a:cs typeface="Palatino"/>
              </a:rPr>
              <a:t>Observed</a:t>
            </a:r>
            <a:endParaRPr lang="en-US" dirty="0">
              <a:latin typeface="Palatino"/>
              <a:cs typeface="Palatino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01587" y="4308562"/>
            <a:ext cx="41549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Palatino"/>
                <a:cs typeface="Palatino"/>
              </a:rPr>
              <a:t>0.6</a:t>
            </a:r>
            <a:endParaRPr lang="en-US" dirty="0">
              <a:latin typeface="Palatino"/>
              <a:cs typeface="Palatino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18471" y="4308562"/>
            <a:ext cx="41549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Palatino"/>
                <a:cs typeface="Palatino"/>
              </a:rPr>
              <a:t>0.8</a:t>
            </a:r>
            <a:endParaRPr lang="en-US" dirty="0">
              <a:latin typeface="Palatino"/>
              <a:cs typeface="Palatino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57390" y="4307073"/>
            <a:ext cx="41549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Palatino"/>
                <a:cs typeface="Palatino"/>
              </a:rPr>
              <a:t>1.0</a:t>
            </a:r>
            <a:endParaRPr lang="en-US" dirty="0">
              <a:latin typeface="Palatino"/>
              <a:cs typeface="Palatino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54024" y="4590852"/>
            <a:ext cx="95523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Palatino"/>
                <a:cs typeface="Palatino"/>
              </a:rPr>
              <a:t>Observed</a:t>
            </a:r>
            <a:endParaRPr lang="en-US" dirty="0">
              <a:latin typeface="Palatino"/>
              <a:cs typeface="Palatino"/>
            </a:endParaRPr>
          </a:p>
        </p:txBody>
      </p:sp>
      <p:sp>
        <p:nvSpPr>
          <p:cNvPr id="19" name="TextBox 18"/>
          <p:cNvSpPr txBox="1"/>
          <p:nvPr/>
        </p:nvSpPr>
        <p:spPr>
          <a:xfrm rot="16200000">
            <a:off x="2020332" y="3705669"/>
            <a:ext cx="41549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Palatino"/>
                <a:cs typeface="Palatino"/>
              </a:rPr>
              <a:t>0.6</a:t>
            </a:r>
            <a:endParaRPr lang="en-US" dirty="0">
              <a:latin typeface="Palatino"/>
              <a:cs typeface="Palatino"/>
            </a:endParaRPr>
          </a:p>
        </p:txBody>
      </p:sp>
      <p:sp>
        <p:nvSpPr>
          <p:cNvPr id="20" name="TextBox 19"/>
          <p:cNvSpPr txBox="1"/>
          <p:nvPr/>
        </p:nvSpPr>
        <p:spPr>
          <a:xfrm rot="16200000">
            <a:off x="4563213" y="3705669"/>
            <a:ext cx="41549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Palatino"/>
                <a:cs typeface="Palatino"/>
              </a:rPr>
              <a:t>0.6</a:t>
            </a:r>
            <a:endParaRPr lang="en-US" dirty="0">
              <a:latin typeface="Palatino"/>
              <a:cs typeface="Palatino"/>
            </a:endParaRPr>
          </a:p>
        </p:txBody>
      </p:sp>
      <p:sp>
        <p:nvSpPr>
          <p:cNvPr id="22" name="TextBox 21"/>
          <p:cNvSpPr txBox="1"/>
          <p:nvPr/>
        </p:nvSpPr>
        <p:spPr>
          <a:xfrm rot="16200000">
            <a:off x="2024589" y="3088412"/>
            <a:ext cx="41549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Palatino"/>
                <a:cs typeface="Palatino"/>
              </a:rPr>
              <a:t>0.8</a:t>
            </a:r>
            <a:endParaRPr lang="en-US" dirty="0">
              <a:latin typeface="Palatino"/>
              <a:cs typeface="Palatino"/>
            </a:endParaRPr>
          </a:p>
        </p:txBody>
      </p:sp>
      <p:sp>
        <p:nvSpPr>
          <p:cNvPr id="23" name="TextBox 22"/>
          <p:cNvSpPr txBox="1"/>
          <p:nvPr/>
        </p:nvSpPr>
        <p:spPr>
          <a:xfrm rot="16200000">
            <a:off x="2020330" y="2471152"/>
            <a:ext cx="41549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Palatino"/>
                <a:cs typeface="Palatino"/>
              </a:rPr>
              <a:t>1.0</a:t>
            </a:r>
            <a:endParaRPr lang="en-US" dirty="0">
              <a:latin typeface="Palatino"/>
              <a:cs typeface="Palatino"/>
            </a:endParaRPr>
          </a:p>
        </p:txBody>
      </p:sp>
      <p:sp>
        <p:nvSpPr>
          <p:cNvPr id="24" name="TextBox 23"/>
          <p:cNvSpPr txBox="1"/>
          <p:nvPr/>
        </p:nvSpPr>
        <p:spPr>
          <a:xfrm rot="16200000">
            <a:off x="4563216" y="2471151"/>
            <a:ext cx="41549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Palatino"/>
                <a:cs typeface="Palatino"/>
              </a:rPr>
              <a:t>1.0</a:t>
            </a:r>
            <a:endParaRPr lang="en-US" dirty="0">
              <a:latin typeface="Palatino"/>
              <a:cs typeface="Palatino"/>
            </a:endParaRPr>
          </a:p>
        </p:txBody>
      </p:sp>
      <p:sp>
        <p:nvSpPr>
          <p:cNvPr id="25" name="TextBox 24"/>
          <p:cNvSpPr txBox="1"/>
          <p:nvPr/>
        </p:nvSpPr>
        <p:spPr>
          <a:xfrm rot="16200000">
            <a:off x="1466405" y="3167605"/>
            <a:ext cx="99415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Palatino"/>
                <a:cs typeface="Palatino"/>
              </a:rPr>
              <a:t>Simulated</a:t>
            </a:r>
            <a:endParaRPr lang="en-US" dirty="0">
              <a:latin typeface="Palatino"/>
              <a:cs typeface="Palatino"/>
            </a:endParaRPr>
          </a:p>
        </p:txBody>
      </p:sp>
      <p:sp>
        <p:nvSpPr>
          <p:cNvPr id="26" name="TextBox 25"/>
          <p:cNvSpPr txBox="1"/>
          <p:nvPr/>
        </p:nvSpPr>
        <p:spPr>
          <a:xfrm rot="16200000">
            <a:off x="4165057" y="3175980"/>
            <a:ext cx="81304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Palatino"/>
                <a:cs typeface="Palatino"/>
              </a:rPr>
              <a:t>             .</a:t>
            </a:r>
            <a:endParaRPr lang="en-US" dirty="0">
              <a:latin typeface="Palatino"/>
              <a:cs typeface="Palatino"/>
            </a:endParaRPr>
          </a:p>
        </p:txBody>
      </p:sp>
      <p:sp>
        <p:nvSpPr>
          <p:cNvPr id="21" name="TextBox 20"/>
          <p:cNvSpPr txBox="1"/>
          <p:nvPr/>
        </p:nvSpPr>
        <p:spPr>
          <a:xfrm rot="16200000">
            <a:off x="4563214" y="3088412"/>
            <a:ext cx="41549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Palatino"/>
                <a:cs typeface="Palatino"/>
              </a:rPr>
              <a:t>0.8</a:t>
            </a:r>
            <a:endParaRPr lang="en-US" dirty="0">
              <a:latin typeface="Palatino"/>
              <a:cs typeface="Palatino"/>
            </a:endParaRPr>
          </a:p>
        </p:txBody>
      </p:sp>
    </p:spTree>
    <p:extLst>
      <p:ext uri="{BB962C8B-B14F-4D97-AF65-F5344CB8AC3E}">
        <p14:creationId xmlns:p14="http://schemas.microsoft.com/office/powerpoint/2010/main" val="29825927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gure3-take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09"/>
          <a:stretch/>
        </p:blipFill>
        <p:spPr>
          <a:xfrm>
            <a:off x="2641600" y="2719468"/>
            <a:ext cx="3848100" cy="185253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81301" y="2450080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Palatino"/>
                <a:cs typeface="Palatino"/>
              </a:rPr>
              <a:t>60</a:t>
            </a:r>
            <a:endParaRPr lang="en-US" dirty="0">
              <a:latin typeface="Palatino"/>
              <a:cs typeface="Palatino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78013" y="245008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alatino"/>
                <a:cs typeface="Palatino"/>
              </a:rPr>
              <a:t>7</a:t>
            </a:r>
            <a:r>
              <a:rPr lang="en-US" dirty="0" smtClean="0">
                <a:latin typeface="Palatino"/>
                <a:cs typeface="Palatino"/>
              </a:rPr>
              <a:t>0</a:t>
            </a:r>
            <a:endParaRPr lang="en-US" dirty="0">
              <a:latin typeface="Palatino"/>
              <a:cs typeface="Palatino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30752" y="245008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Palatino"/>
                <a:cs typeface="Palatino"/>
              </a:rPr>
              <a:t>80</a:t>
            </a:r>
            <a:endParaRPr lang="en-US" dirty="0">
              <a:latin typeface="Palatino"/>
              <a:cs typeface="Palatino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62795" y="245008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Palatino"/>
                <a:cs typeface="Palatino"/>
              </a:rPr>
              <a:t>9</a:t>
            </a:r>
            <a:r>
              <a:rPr lang="en-US" dirty="0" smtClean="0">
                <a:latin typeface="Palatino"/>
                <a:cs typeface="Palatino"/>
              </a:rPr>
              <a:t>0</a:t>
            </a:r>
            <a:endParaRPr lang="en-US" dirty="0">
              <a:latin typeface="Palatino"/>
              <a:cs typeface="Palatino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64218" y="2450080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Palatino"/>
                <a:cs typeface="Palatino"/>
              </a:rPr>
              <a:t>100</a:t>
            </a:r>
            <a:endParaRPr lang="en-US" dirty="0">
              <a:latin typeface="Palatino"/>
              <a:cs typeface="Palatino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847533" y="2450080"/>
            <a:ext cx="518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Palatino"/>
                <a:cs typeface="Palatino"/>
              </a:rPr>
              <a:t>110</a:t>
            </a:r>
            <a:endParaRPr lang="en-US" dirty="0">
              <a:latin typeface="Palatino"/>
              <a:cs typeface="Palatino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41600" y="2206361"/>
            <a:ext cx="3848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Palatino"/>
                <a:cs typeface="Palatino"/>
              </a:rPr>
              <a:t>Count</a:t>
            </a:r>
            <a:endParaRPr lang="en-US" dirty="0">
              <a:latin typeface="Palatino"/>
              <a:cs typeface="Palatino"/>
            </a:endParaRPr>
          </a:p>
        </p:txBody>
      </p:sp>
    </p:spTree>
    <p:extLst>
      <p:ext uri="{BB962C8B-B14F-4D97-AF65-F5344CB8AC3E}">
        <p14:creationId xmlns:p14="http://schemas.microsoft.com/office/powerpoint/2010/main" val="10490736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66</Words>
  <Application>Microsoft Macintosh PowerPoint</Application>
  <PresentationFormat>On-screen Show (4:3)</PresentationFormat>
  <Paragraphs>47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Verdin</dc:creator>
  <cp:lastModifiedBy>Andrew Verdin</cp:lastModifiedBy>
  <cp:revision>6</cp:revision>
  <dcterms:created xsi:type="dcterms:W3CDTF">2015-08-27T20:38:49Z</dcterms:created>
  <dcterms:modified xsi:type="dcterms:W3CDTF">2015-08-27T22:39:26Z</dcterms:modified>
</cp:coreProperties>
</file>