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72"/>
  </p:normalViewPr>
  <p:slideViewPr>
    <p:cSldViewPr snapToGrid="0" snapToObjects="1">
      <p:cViewPr varScale="1">
        <p:scale>
          <a:sx n="81" d="100"/>
          <a:sy n="81" d="100"/>
        </p:scale>
        <p:origin x="200" y="8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5232C8-6BB7-BF44-BC3C-3FCA1CE25245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9BBE07DF-842C-2140-A7E3-0D4D9EA9238E}">
      <dgm:prSet phldrT="[Text]"/>
      <dgm:spPr>
        <a:noFill/>
        <a:ln w="25400">
          <a:solidFill>
            <a:schemeClr val="tx1"/>
          </a:solidFill>
        </a:ln>
      </dgm:spPr>
      <dgm:t>
        <a:bodyPr/>
        <a:lstStyle/>
        <a:p>
          <a:endParaRPr lang="en-US" dirty="0" smtClean="0">
            <a:solidFill>
              <a:schemeClr val="tx1"/>
            </a:solidFill>
          </a:endParaRPr>
        </a:p>
        <a:p>
          <a:r>
            <a:rPr lang="en-US" dirty="0" smtClean="0">
              <a:solidFill>
                <a:schemeClr val="tx1"/>
              </a:solidFill>
            </a:rPr>
            <a:t>Inputs:</a:t>
          </a:r>
        </a:p>
        <a:p>
          <a:endParaRPr lang="en-US" dirty="0" smtClean="0">
            <a:solidFill>
              <a:schemeClr val="tx1"/>
            </a:solidFill>
          </a:endParaRPr>
        </a:p>
        <a:p>
          <a:r>
            <a:rPr lang="en-US" dirty="0" smtClean="0">
              <a:solidFill>
                <a:schemeClr val="tx1"/>
              </a:solidFill>
            </a:rPr>
            <a:t>Ensemble</a:t>
          </a:r>
          <a:r>
            <a:rPr lang="en-US" baseline="0" dirty="0" smtClean="0">
              <a:solidFill>
                <a:schemeClr val="tx1"/>
              </a:solidFill>
            </a:rPr>
            <a:t> of daily weather scenarios</a:t>
          </a:r>
        </a:p>
        <a:p>
          <a:endParaRPr lang="en-US" dirty="0">
            <a:solidFill>
              <a:schemeClr val="tx1"/>
            </a:solidFill>
          </a:endParaRPr>
        </a:p>
      </dgm:t>
    </dgm:pt>
    <dgm:pt modelId="{71B8DFA4-606B-F441-A76B-4D0953689959}" type="parTrans" cxnId="{EECE9178-C78A-B041-8E4B-806B47B905ED}">
      <dgm:prSet/>
      <dgm:spPr/>
      <dgm:t>
        <a:bodyPr/>
        <a:lstStyle/>
        <a:p>
          <a:endParaRPr lang="en-US"/>
        </a:p>
      </dgm:t>
    </dgm:pt>
    <dgm:pt modelId="{C669513F-4DE4-0B46-B7CC-795BC4B05388}" type="sibTrans" cxnId="{EECE9178-C78A-B041-8E4B-806B47B905ED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73227938-CFE7-D94A-8C77-105DFF8354C7}">
      <dgm:prSet phldrT="[Text]"/>
      <dgm:spPr>
        <a:noFill/>
        <a:ln w="25400"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Process based models:</a:t>
          </a:r>
        </a:p>
        <a:p>
          <a:endParaRPr lang="en-US" dirty="0" smtClean="0">
            <a:solidFill>
              <a:schemeClr val="tx1"/>
            </a:solidFill>
          </a:endParaRPr>
        </a:p>
        <a:p>
          <a:r>
            <a:rPr lang="en-US" dirty="0" smtClean="0">
              <a:solidFill>
                <a:schemeClr val="tx1"/>
              </a:solidFill>
            </a:rPr>
            <a:t>DSSAT</a:t>
          </a:r>
        </a:p>
        <a:p>
          <a:r>
            <a:rPr lang="en-US" dirty="0" smtClean="0">
              <a:solidFill>
                <a:schemeClr val="tx1"/>
              </a:solidFill>
            </a:rPr>
            <a:t>MIKE-SHE</a:t>
          </a:r>
          <a:endParaRPr lang="en-US" dirty="0">
            <a:solidFill>
              <a:schemeClr val="tx1"/>
            </a:solidFill>
          </a:endParaRPr>
        </a:p>
      </dgm:t>
    </dgm:pt>
    <dgm:pt modelId="{F1F52FDC-EB43-544E-8C3B-E67749163BFD}" type="parTrans" cxnId="{835C479E-D8CF-CA49-83B2-576D44223942}">
      <dgm:prSet/>
      <dgm:spPr/>
      <dgm:t>
        <a:bodyPr/>
        <a:lstStyle/>
        <a:p>
          <a:endParaRPr lang="en-US"/>
        </a:p>
      </dgm:t>
    </dgm:pt>
    <dgm:pt modelId="{63360548-552D-4244-9C48-922ED8983CB8}" type="sibTrans" cxnId="{835C479E-D8CF-CA49-83B2-576D44223942}">
      <dgm:prSet/>
      <dgm:spPr>
        <a:solidFill>
          <a:schemeClr val="tx1"/>
        </a:solidFill>
      </dgm:spPr>
      <dgm:t>
        <a:bodyPr/>
        <a:lstStyle/>
        <a:p>
          <a:endParaRPr lang="en-US"/>
        </a:p>
      </dgm:t>
    </dgm:pt>
    <dgm:pt modelId="{9E3EAE61-0078-8E4A-9262-13DBB7A81B16}">
      <dgm:prSet phldrT="[Text]"/>
      <dgm:spPr>
        <a:noFill/>
        <a:ln w="25400">
          <a:solidFill>
            <a:schemeClr val="tx1"/>
          </a:solidFill>
        </a:ln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Outputs:</a:t>
          </a:r>
        </a:p>
        <a:p>
          <a:endParaRPr lang="en-US" dirty="0" smtClean="0">
            <a:solidFill>
              <a:schemeClr val="tx1"/>
            </a:solidFill>
          </a:endParaRPr>
        </a:p>
        <a:p>
          <a:r>
            <a:rPr lang="en-US" dirty="0" smtClean="0">
              <a:solidFill>
                <a:schemeClr val="tx1"/>
              </a:solidFill>
            </a:rPr>
            <a:t>Ensemble</a:t>
          </a:r>
          <a:r>
            <a:rPr lang="en-US" baseline="0" dirty="0" smtClean="0">
              <a:solidFill>
                <a:schemeClr val="tx1"/>
              </a:solidFill>
            </a:rPr>
            <a:t> of crop yields, water table depth</a:t>
          </a:r>
          <a:endParaRPr lang="en-US" dirty="0">
            <a:solidFill>
              <a:schemeClr val="tx1"/>
            </a:solidFill>
          </a:endParaRPr>
        </a:p>
      </dgm:t>
    </dgm:pt>
    <dgm:pt modelId="{3FA54050-A0DD-CD44-99C8-DE8FD241AC78}" type="parTrans" cxnId="{ECB5994A-B65C-B547-9576-1B554D88873E}">
      <dgm:prSet/>
      <dgm:spPr/>
      <dgm:t>
        <a:bodyPr/>
        <a:lstStyle/>
        <a:p>
          <a:endParaRPr lang="en-US"/>
        </a:p>
      </dgm:t>
    </dgm:pt>
    <dgm:pt modelId="{EDB388F6-D07C-B047-9ABD-13F3290046F5}" type="sibTrans" cxnId="{ECB5994A-B65C-B547-9576-1B554D88873E}">
      <dgm:prSet/>
      <dgm:spPr/>
      <dgm:t>
        <a:bodyPr/>
        <a:lstStyle/>
        <a:p>
          <a:endParaRPr lang="en-US"/>
        </a:p>
      </dgm:t>
    </dgm:pt>
    <dgm:pt modelId="{0CF161D5-DFF5-534A-9773-F8816A9A68C5}" type="pres">
      <dgm:prSet presAssocID="{455232C8-6BB7-BF44-BC3C-3FCA1CE25245}" presName="Name0" presStyleCnt="0">
        <dgm:presLayoutVars>
          <dgm:dir/>
          <dgm:resizeHandles val="exact"/>
        </dgm:presLayoutVars>
      </dgm:prSet>
      <dgm:spPr/>
    </dgm:pt>
    <dgm:pt modelId="{2344ACEE-A40E-7246-BD29-E1C1D44FB286}" type="pres">
      <dgm:prSet presAssocID="{9BBE07DF-842C-2140-A7E3-0D4D9EA9238E}" presName="node" presStyleLbl="node1" presStyleIdx="0" presStyleCnt="3">
        <dgm:presLayoutVars>
          <dgm:bulletEnabled val="1"/>
        </dgm:presLayoutVars>
      </dgm:prSet>
      <dgm:spPr/>
    </dgm:pt>
    <dgm:pt modelId="{E877F3F1-713D-0040-9D30-EF32325CA423}" type="pres">
      <dgm:prSet presAssocID="{C669513F-4DE4-0B46-B7CC-795BC4B05388}" presName="sibTrans" presStyleLbl="sibTrans2D1" presStyleIdx="0" presStyleCnt="2"/>
      <dgm:spPr/>
    </dgm:pt>
    <dgm:pt modelId="{DEB77AE0-67F7-C045-A692-B8031CEF8D27}" type="pres">
      <dgm:prSet presAssocID="{C669513F-4DE4-0B46-B7CC-795BC4B05388}" presName="connectorText" presStyleLbl="sibTrans2D1" presStyleIdx="0" presStyleCnt="2"/>
      <dgm:spPr/>
    </dgm:pt>
    <dgm:pt modelId="{EF2EFAB6-D284-254C-81ED-DD82D6B65909}" type="pres">
      <dgm:prSet presAssocID="{73227938-CFE7-D94A-8C77-105DFF8354C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CF7F8A-4A61-2842-A7AD-C933714FE195}" type="pres">
      <dgm:prSet presAssocID="{63360548-552D-4244-9C48-922ED8983CB8}" presName="sibTrans" presStyleLbl="sibTrans2D1" presStyleIdx="1" presStyleCnt="2"/>
      <dgm:spPr/>
    </dgm:pt>
    <dgm:pt modelId="{4B97CFCE-CA10-3A47-A9D5-36A11C32AF2F}" type="pres">
      <dgm:prSet presAssocID="{63360548-552D-4244-9C48-922ED8983CB8}" presName="connectorText" presStyleLbl="sibTrans2D1" presStyleIdx="1" presStyleCnt="2"/>
      <dgm:spPr/>
    </dgm:pt>
    <dgm:pt modelId="{66DC0BA1-10E7-6A45-8BDA-426AD49DA576}" type="pres">
      <dgm:prSet presAssocID="{9E3EAE61-0078-8E4A-9262-13DBB7A81B1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B5994A-B65C-B547-9576-1B554D88873E}" srcId="{455232C8-6BB7-BF44-BC3C-3FCA1CE25245}" destId="{9E3EAE61-0078-8E4A-9262-13DBB7A81B16}" srcOrd="2" destOrd="0" parTransId="{3FA54050-A0DD-CD44-99C8-DE8FD241AC78}" sibTransId="{EDB388F6-D07C-B047-9ABD-13F3290046F5}"/>
    <dgm:cxn modelId="{EECE9178-C78A-B041-8E4B-806B47B905ED}" srcId="{455232C8-6BB7-BF44-BC3C-3FCA1CE25245}" destId="{9BBE07DF-842C-2140-A7E3-0D4D9EA9238E}" srcOrd="0" destOrd="0" parTransId="{71B8DFA4-606B-F441-A76B-4D0953689959}" sibTransId="{C669513F-4DE4-0B46-B7CC-795BC4B05388}"/>
    <dgm:cxn modelId="{B495802A-AF68-1949-B7C3-4296662B694F}" type="presOf" srcId="{455232C8-6BB7-BF44-BC3C-3FCA1CE25245}" destId="{0CF161D5-DFF5-534A-9773-F8816A9A68C5}" srcOrd="0" destOrd="0" presId="urn:microsoft.com/office/officeart/2005/8/layout/process1"/>
    <dgm:cxn modelId="{E6FCCFF3-A46C-0D48-A279-C1A02B4B7D05}" type="presOf" srcId="{9BBE07DF-842C-2140-A7E3-0D4D9EA9238E}" destId="{2344ACEE-A40E-7246-BD29-E1C1D44FB286}" srcOrd="0" destOrd="0" presId="urn:microsoft.com/office/officeart/2005/8/layout/process1"/>
    <dgm:cxn modelId="{59E1C462-B9BF-BE40-B13C-ACC107A90767}" type="presOf" srcId="{C669513F-4DE4-0B46-B7CC-795BC4B05388}" destId="{DEB77AE0-67F7-C045-A692-B8031CEF8D27}" srcOrd="1" destOrd="0" presId="urn:microsoft.com/office/officeart/2005/8/layout/process1"/>
    <dgm:cxn modelId="{54398CC0-F3D6-D245-BA54-9237C5ADE268}" type="presOf" srcId="{63360548-552D-4244-9C48-922ED8983CB8}" destId="{F8CF7F8A-4A61-2842-A7AD-C933714FE195}" srcOrd="0" destOrd="0" presId="urn:microsoft.com/office/officeart/2005/8/layout/process1"/>
    <dgm:cxn modelId="{884FBBC7-FF2F-D14C-9322-D65833F92BF9}" type="presOf" srcId="{9E3EAE61-0078-8E4A-9262-13DBB7A81B16}" destId="{66DC0BA1-10E7-6A45-8BDA-426AD49DA576}" srcOrd="0" destOrd="0" presId="urn:microsoft.com/office/officeart/2005/8/layout/process1"/>
    <dgm:cxn modelId="{8CCE1236-FCE1-D74A-8C81-509622ED6D70}" type="presOf" srcId="{73227938-CFE7-D94A-8C77-105DFF8354C7}" destId="{EF2EFAB6-D284-254C-81ED-DD82D6B65909}" srcOrd="0" destOrd="0" presId="urn:microsoft.com/office/officeart/2005/8/layout/process1"/>
    <dgm:cxn modelId="{55EA0247-EF97-BB4E-8F48-477186FEB31F}" type="presOf" srcId="{C669513F-4DE4-0B46-B7CC-795BC4B05388}" destId="{E877F3F1-713D-0040-9D30-EF32325CA423}" srcOrd="0" destOrd="0" presId="urn:microsoft.com/office/officeart/2005/8/layout/process1"/>
    <dgm:cxn modelId="{835C479E-D8CF-CA49-83B2-576D44223942}" srcId="{455232C8-6BB7-BF44-BC3C-3FCA1CE25245}" destId="{73227938-CFE7-D94A-8C77-105DFF8354C7}" srcOrd="1" destOrd="0" parTransId="{F1F52FDC-EB43-544E-8C3B-E67749163BFD}" sibTransId="{63360548-552D-4244-9C48-922ED8983CB8}"/>
    <dgm:cxn modelId="{4F84F5C6-9046-EA49-A83E-13EAF2406E34}" type="presOf" srcId="{63360548-552D-4244-9C48-922ED8983CB8}" destId="{4B97CFCE-CA10-3A47-A9D5-36A11C32AF2F}" srcOrd="1" destOrd="0" presId="urn:microsoft.com/office/officeart/2005/8/layout/process1"/>
    <dgm:cxn modelId="{F34C4329-A569-3E44-88BE-C169FFBB6E38}" type="presParOf" srcId="{0CF161D5-DFF5-534A-9773-F8816A9A68C5}" destId="{2344ACEE-A40E-7246-BD29-E1C1D44FB286}" srcOrd="0" destOrd="0" presId="urn:microsoft.com/office/officeart/2005/8/layout/process1"/>
    <dgm:cxn modelId="{3A665D5F-5B0D-EE41-A459-47798B83B10D}" type="presParOf" srcId="{0CF161D5-DFF5-534A-9773-F8816A9A68C5}" destId="{E877F3F1-713D-0040-9D30-EF32325CA423}" srcOrd="1" destOrd="0" presId="urn:microsoft.com/office/officeart/2005/8/layout/process1"/>
    <dgm:cxn modelId="{BF9787E1-72C2-1D49-989A-B29C60E0E5DD}" type="presParOf" srcId="{E877F3F1-713D-0040-9D30-EF32325CA423}" destId="{DEB77AE0-67F7-C045-A692-B8031CEF8D27}" srcOrd="0" destOrd="0" presId="urn:microsoft.com/office/officeart/2005/8/layout/process1"/>
    <dgm:cxn modelId="{33001D90-00ED-5248-B0DD-E35C8B9ADB6B}" type="presParOf" srcId="{0CF161D5-DFF5-534A-9773-F8816A9A68C5}" destId="{EF2EFAB6-D284-254C-81ED-DD82D6B65909}" srcOrd="2" destOrd="0" presId="urn:microsoft.com/office/officeart/2005/8/layout/process1"/>
    <dgm:cxn modelId="{44388180-414B-8940-AA6A-CAB6D854D080}" type="presParOf" srcId="{0CF161D5-DFF5-534A-9773-F8816A9A68C5}" destId="{F8CF7F8A-4A61-2842-A7AD-C933714FE195}" srcOrd="3" destOrd="0" presId="urn:microsoft.com/office/officeart/2005/8/layout/process1"/>
    <dgm:cxn modelId="{FA198C23-6353-8343-B428-C61337BE4E53}" type="presParOf" srcId="{F8CF7F8A-4A61-2842-A7AD-C933714FE195}" destId="{4B97CFCE-CA10-3A47-A9D5-36A11C32AF2F}" srcOrd="0" destOrd="0" presId="urn:microsoft.com/office/officeart/2005/8/layout/process1"/>
    <dgm:cxn modelId="{6085AF48-32DE-A047-A720-456564BB0CA3}" type="presParOf" srcId="{0CF161D5-DFF5-534A-9773-F8816A9A68C5}" destId="{66DC0BA1-10E7-6A45-8BDA-426AD49DA576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44ACEE-A40E-7246-BD29-E1C1D44FB286}">
      <dsp:nvSpPr>
        <dsp:cNvPr id="0" name=""/>
        <dsp:cNvSpPr/>
      </dsp:nvSpPr>
      <dsp:spPr>
        <a:xfrm>
          <a:off x="9242" y="21244"/>
          <a:ext cx="2762398" cy="2201286"/>
        </a:xfrm>
        <a:prstGeom prst="roundRect">
          <a:avLst>
            <a:gd name="adj" fmla="val 10000"/>
          </a:avLst>
        </a:prstGeom>
        <a:noFill/>
        <a:ln w="25400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Inputs: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Ensemble</a:t>
          </a:r>
          <a:r>
            <a:rPr lang="en-US" sz="1800" kern="1200" baseline="0" dirty="0" smtClean="0">
              <a:solidFill>
                <a:schemeClr val="tx1"/>
              </a:solidFill>
            </a:rPr>
            <a:t> of daily weather scenarios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>
            <a:solidFill>
              <a:schemeClr val="tx1"/>
            </a:solidFill>
          </a:endParaRPr>
        </a:p>
      </dsp:txBody>
      <dsp:txXfrm>
        <a:off x="73715" y="85717"/>
        <a:ext cx="2633452" cy="2072340"/>
      </dsp:txXfrm>
    </dsp:sp>
    <dsp:sp modelId="{E877F3F1-713D-0040-9D30-EF32325CA423}">
      <dsp:nvSpPr>
        <dsp:cNvPr id="0" name=""/>
        <dsp:cNvSpPr/>
      </dsp:nvSpPr>
      <dsp:spPr>
        <a:xfrm>
          <a:off x="3047880" y="779350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3047880" y="916365"/>
        <a:ext cx="409940" cy="411044"/>
      </dsp:txXfrm>
    </dsp:sp>
    <dsp:sp modelId="{EF2EFAB6-D284-254C-81ED-DD82D6B65909}">
      <dsp:nvSpPr>
        <dsp:cNvPr id="0" name=""/>
        <dsp:cNvSpPr/>
      </dsp:nvSpPr>
      <dsp:spPr>
        <a:xfrm>
          <a:off x="3876600" y="21244"/>
          <a:ext cx="2762398" cy="2201286"/>
        </a:xfrm>
        <a:prstGeom prst="roundRect">
          <a:avLst>
            <a:gd name="adj" fmla="val 10000"/>
          </a:avLst>
        </a:prstGeom>
        <a:noFill/>
        <a:ln w="25400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Process based models: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DSSAT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MIKE-SHE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3941073" y="85717"/>
        <a:ext cx="2633452" cy="2072340"/>
      </dsp:txXfrm>
    </dsp:sp>
    <dsp:sp modelId="{F8CF7F8A-4A61-2842-A7AD-C933714FE195}">
      <dsp:nvSpPr>
        <dsp:cNvPr id="0" name=""/>
        <dsp:cNvSpPr/>
      </dsp:nvSpPr>
      <dsp:spPr>
        <a:xfrm>
          <a:off x="6915239" y="779350"/>
          <a:ext cx="585628" cy="685074"/>
        </a:xfrm>
        <a:prstGeom prst="rightArrow">
          <a:avLst>
            <a:gd name="adj1" fmla="val 60000"/>
            <a:gd name="adj2" fmla="val 50000"/>
          </a:avLst>
        </a:prstGeom>
        <a:solidFill>
          <a:schemeClr val="tx1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6915239" y="916365"/>
        <a:ext cx="409940" cy="411044"/>
      </dsp:txXfrm>
    </dsp:sp>
    <dsp:sp modelId="{66DC0BA1-10E7-6A45-8BDA-426AD49DA576}">
      <dsp:nvSpPr>
        <dsp:cNvPr id="0" name=""/>
        <dsp:cNvSpPr/>
      </dsp:nvSpPr>
      <dsp:spPr>
        <a:xfrm>
          <a:off x="7743958" y="21244"/>
          <a:ext cx="2762398" cy="2201286"/>
        </a:xfrm>
        <a:prstGeom prst="roundRect">
          <a:avLst>
            <a:gd name="adj" fmla="val 10000"/>
          </a:avLst>
        </a:prstGeom>
        <a:noFill/>
        <a:ln w="25400">
          <a:solidFill>
            <a:schemeClr val="tx1"/>
          </a:solidFill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Outputs: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tx1"/>
              </a:solidFill>
            </a:rPr>
            <a:t>Ensemble</a:t>
          </a:r>
          <a:r>
            <a:rPr lang="en-US" sz="1800" kern="1200" baseline="0" dirty="0" smtClean="0">
              <a:solidFill>
                <a:schemeClr val="tx1"/>
              </a:solidFill>
            </a:rPr>
            <a:t> of crop yields, water table depth</a:t>
          </a:r>
          <a:endParaRPr lang="en-US" sz="1800" kern="1200" dirty="0">
            <a:solidFill>
              <a:schemeClr val="tx1"/>
            </a:solidFill>
          </a:endParaRPr>
        </a:p>
      </dsp:txBody>
      <dsp:txXfrm>
        <a:off x="7808431" y="85717"/>
        <a:ext cx="2633452" cy="20723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6530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0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051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490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2618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386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543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554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410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37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8CFB6-5632-7C42-8AD4-02D050AA92E2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53A426-978D-3741-AFF1-733081DB75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3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38" r="4260" b="3581"/>
          <a:stretch/>
        </p:blipFill>
        <p:spPr>
          <a:xfrm>
            <a:off x="381000" y="961901"/>
            <a:ext cx="9629899" cy="485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758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703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0052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90636076"/>
              </p:ext>
            </p:extLst>
          </p:nvPr>
        </p:nvGraphicFramePr>
        <p:xfrm>
          <a:off x="914400" y="1326897"/>
          <a:ext cx="10515600" cy="2243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34030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23</Words>
  <Application>Microsoft Macintosh PowerPoint</Application>
  <PresentationFormat>Widescreen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Verdin</dc:creator>
  <cp:lastModifiedBy>Andrew Verdin</cp:lastModifiedBy>
  <cp:revision>4</cp:revision>
  <dcterms:created xsi:type="dcterms:W3CDTF">2016-04-06T00:32:58Z</dcterms:created>
  <dcterms:modified xsi:type="dcterms:W3CDTF">2016-04-06T03:34:34Z</dcterms:modified>
</cp:coreProperties>
</file>