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56" y="-4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0196D-34D1-4528-BFD1-737DC75DC7E3}" type="datetimeFigureOut">
              <a:rPr lang="en-US" smtClean="0"/>
              <a:t>7/29/2014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B65D9-F620-403C-A9CE-AB6A929532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6682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0196D-34D1-4528-BFD1-737DC75DC7E3}" type="datetimeFigureOut">
              <a:rPr lang="en-US" smtClean="0"/>
              <a:t>7/29/2014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B65D9-F620-403C-A9CE-AB6A929532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621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0196D-34D1-4528-BFD1-737DC75DC7E3}" type="datetimeFigureOut">
              <a:rPr lang="en-US" smtClean="0"/>
              <a:t>7/29/2014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B65D9-F620-403C-A9CE-AB6A929532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923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0196D-34D1-4528-BFD1-737DC75DC7E3}" type="datetimeFigureOut">
              <a:rPr lang="en-US" smtClean="0"/>
              <a:t>7/29/2014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B65D9-F620-403C-A9CE-AB6A929532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080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0196D-34D1-4528-BFD1-737DC75DC7E3}" type="datetimeFigureOut">
              <a:rPr lang="en-US" smtClean="0"/>
              <a:t>7/29/2014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B65D9-F620-403C-A9CE-AB6A929532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980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0196D-34D1-4528-BFD1-737DC75DC7E3}" type="datetimeFigureOut">
              <a:rPr lang="en-US" smtClean="0"/>
              <a:t>7/29/2014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B65D9-F620-403C-A9CE-AB6A929532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0988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0196D-34D1-4528-BFD1-737DC75DC7E3}" type="datetimeFigureOut">
              <a:rPr lang="en-US" smtClean="0"/>
              <a:t>7/29/2014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B65D9-F620-403C-A9CE-AB6A929532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082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0196D-34D1-4528-BFD1-737DC75DC7E3}" type="datetimeFigureOut">
              <a:rPr lang="en-US" smtClean="0"/>
              <a:t>7/29/2014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B65D9-F620-403C-A9CE-AB6A929532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2560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0196D-34D1-4528-BFD1-737DC75DC7E3}" type="datetimeFigureOut">
              <a:rPr lang="en-US" smtClean="0"/>
              <a:t>7/29/2014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B65D9-F620-403C-A9CE-AB6A929532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751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0196D-34D1-4528-BFD1-737DC75DC7E3}" type="datetimeFigureOut">
              <a:rPr lang="en-US" smtClean="0"/>
              <a:t>7/29/2014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B65D9-F620-403C-A9CE-AB6A929532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754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0196D-34D1-4528-BFD1-737DC75DC7E3}" type="datetimeFigureOut">
              <a:rPr lang="en-US" smtClean="0"/>
              <a:t>7/29/2014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B65D9-F620-403C-A9CE-AB6A929532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4108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D0196D-34D1-4528-BFD1-737DC75DC7E3}" type="datetimeFigureOut">
              <a:rPr lang="en-US" smtClean="0"/>
              <a:t>7/29/2014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B65D9-F620-403C-A9CE-AB6A929532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059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1396083"/>
              </p:ext>
            </p:extLst>
          </p:nvPr>
        </p:nvGraphicFramePr>
        <p:xfrm>
          <a:off x="2843213" y="260350"/>
          <a:ext cx="6049962" cy="6407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Visio" r:id="rId3" imgW="5582837" imgH="5890368" progId="Visio.Drawing.11">
                  <p:embed/>
                </p:oleObj>
              </mc:Choice>
              <mc:Fallback>
                <p:oleObj name="Visio" r:id="rId3" imgW="5582837" imgH="5890368" progId="Visio.Drawing.11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3213" y="260350"/>
                        <a:ext cx="6049962" cy="6407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92296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2209800" y="152400"/>
            <a:ext cx="5285510" cy="838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Multi-site (gridded) stochastic weather generator</a:t>
            </a:r>
            <a:endParaRPr lang="en-US" b="1" dirty="0"/>
          </a:p>
        </p:txBody>
      </p:sp>
      <p:sp>
        <p:nvSpPr>
          <p:cNvPr id="17" name="Rounded Rectangle 16"/>
          <p:cNvSpPr/>
          <p:nvPr/>
        </p:nvSpPr>
        <p:spPr>
          <a:xfrm>
            <a:off x="2209800" y="1257300"/>
            <a:ext cx="5285510" cy="838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Synthetic daily weather sequences (ensembles)</a:t>
            </a:r>
            <a:endParaRPr lang="en-US" b="1" dirty="0"/>
          </a:p>
        </p:txBody>
      </p:sp>
      <p:sp>
        <p:nvSpPr>
          <p:cNvPr id="19" name="Rounded Rectangle 18"/>
          <p:cNvSpPr/>
          <p:nvPr/>
        </p:nvSpPr>
        <p:spPr>
          <a:xfrm>
            <a:off x="2209800" y="2362200"/>
            <a:ext cx="5285510" cy="838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Hydrological model of the Salado basin (MIKE-SHE)</a:t>
            </a:r>
            <a:endParaRPr lang="en-US" b="1" dirty="0"/>
          </a:p>
        </p:txBody>
      </p:sp>
      <p:sp>
        <p:nvSpPr>
          <p:cNvPr id="21" name="Rounded Rectangle 20"/>
          <p:cNvSpPr/>
          <p:nvPr/>
        </p:nvSpPr>
        <p:spPr>
          <a:xfrm>
            <a:off x="2209800" y="3486150"/>
            <a:ext cx="528551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Landscape-level surface and groundwater dynamics</a:t>
            </a:r>
            <a:endParaRPr lang="en-US" b="1" dirty="0"/>
          </a:p>
        </p:txBody>
      </p:sp>
      <p:sp>
        <p:nvSpPr>
          <p:cNvPr id="23" name="Rounded Rectangle 22"/>
          <p:cNvSpPr/>
          <p:nvPr/>
        </p:nvSpPr>
        <p:spPr>
          <a:xfrm>
            <a:off x="2209800" y="4495800"/>
            <a:ext cx="528551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Crop simulation model (DSSAT)</a:t>
            </a:r>
            <a:endParaRPr lang="en-US" b="1" dirty="0"/>
          </a:p>
        </p:txBody>
      </p:sp>
      <p:sp>
        <p:nvSpPr>
          <p:cNvPr id="25" name="Rounded Rectangle 24"/>
          <p:cNvSpPr/>
          <p:nvPr/>
        </p:nvSpPr>
        <p:spPr>
          <a:xfrm>
            <a:off x="2209800" y="5448300"/>
            <a:ext cx="528551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Crop yields and profits</a:t>
            </a:r>
            <a:endParaRPr lang="en-US" b="1" dirty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7772400" y="323850"/>
            <a:ext cx="0" cy="5772150"/>
          </a:xfrm>
          <a:prstGeom prst="straightConnector1">
            <a:avLst/>
          </a:prstGeom>
          <a:ln w="730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3067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13" t="34604" r="16061" b="26163"/>
          <a:stretch/>
        </p:blipFill>
        <p:spPr bwMode="auto">
          <a:xfrm>
            <a:off x="1219200" y="304800"/>
            <a:ext cx="6786591" cy="3019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3324702"/>
            <a:ext cx="3124200" cy="3289459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 flipH="1" flipV="1">
            <a:off x="5791200" y="990600"/>
            <a:ext cx="419100" cy="33528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60952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818" y="0"/>
            <a:ext cx="872836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24951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90600" y="-1600200"/>
            <a:ext cx="10306870" cy="10852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67551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</TotalTime>
  <Words>38</Words>
  <Application>Microsoft Office PowerPoint</Application>
  <PresentationFormat>On-screen Show (4:3)</PresentationFormat>
  <Paragraphs>6</Paragraphs>
  <Slides>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Office Theme</vt:lpstr>
      <vt:lpstr>Visio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a.verdin</dc:creator>
  <cp:lastModifiedBy>a.verdin</cp:lastModifiedBy>
  <cp:revision>7</cp:revision>
  <dcterms:created xsi:type="dcterms:W3CDTF">2014-07-23T21:23:29Z</dcterms:created>
  <dcterms:modified xsi:type="dcterms:W3CDTF">2014-07-30T01:38:25Z</dcterms:modified>
</cp:coreProperties>
</file>