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72"/>
  </p:normalViewPr>
  <p:slideViewPr>
    <p:cSldViewPr snapToGrid="0" snapToObjects="1">
      <p:cViewPr varScale="1">
        <p:scale>
          <a:sx n="107" d="100"/>
          <a:sy n="107" d="100"/>
        </p:scale>
        <p:origin x="200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EECEA-6CB6-0243-BECC-4FC6E5E458F4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B5EC-F28D-D64E-8D7D-FE4834065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434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EECEA-6CB6-0243-BECC-4FC6E5E458F4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B5EC-F28D-D64E-8D7D-FE4834065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090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EECEA-6CB6-0243-BECC-4FC6E5E458F4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B5EC-F28D-D64E-8D7D-FE4834065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90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EECEA-6CB6-0243-BECC-4FC6E5E458F4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B5EC-F28D-D64E-8D7D-FE4834065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122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EECEA-6CB6-0243-BECC-4FC6E5E458F4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B5EC-F28D-D64E-8D7D-FE4834065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888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EECEA-6CB6-0243-BECC-4FC6E5E458F4}" type="datetimeFigureOut">
              <a:rPr lang="en-US" smtClean="0"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B5EC-F28D-D64E-8D7D-FE4834065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205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EECEA-6CB6-0243-BECC-4FC6E5E458F4}" type="datetimeFigureOut">
              <a:rPr lang="en-US" smtClean="0"/>
              <a:t>4/5/16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B5EC-F28D-D64E-8D7D-FE4834065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300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EECEA-6CB6-0243-BECC-4FC6E5E458F4}" type="datetimeFigureOut">
              <a:rPr lang="en-US" smtClean="0"/>
              <a:t>4/5/16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B5EC-F28D-D64E-8D7D-FE4834065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275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EECEA-6CB6-0243-BECC-4FC6E5E458F4}" type="datetimeFigureOut">
              <a:rPr lang="en-US" smtClean="0"/>
              <a:t>4/5/16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B5EC-F28D-D64E-8D7D-FE4834065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075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EECEA-6CB6-0243-BECC-4FC6E5E458F4}" type="datetimeFigureOut">
              <a:rPr lang="en-US" smtClean="0"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B5EC-F28D-D64E-8D7D-FE4834065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138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CEECEA-6CB6-0243-BECC-4FC6E5E458F4}" type="datetimeFigureOut">
              <a:rPr lang="en-US" smtClean="0"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B5EC-F28D-D64E-8D7D-FE4834065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3621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CEECEA-6CB6-0243-BECC-4FC6E5E458F4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5B5EC-F28D-D64E-8D7D-FE4834065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64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825" r="3542" b="56155"/>
          <a:stretch/>
        </p:blipFill>
        <p:spPr>
          <a:xfrm>
            <a:off x="2541318" y="558800"/>
            <a:ext cx="6982691" cy="2516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590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6100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Calibri Light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Verdin</dc:creator>
  <cp:lastModifiedBy>Andrew Verdin</cp:lastModifiedBy>
  <cp:revision>2</cp:revision>
  <dcterms:created xsi:type="dcterms:W3CDTF">2016-04-05T18:59:29Z</dcterms:created>
  <dcterms:modified xsi:type="dcterms:W3CDTF">2016-04-05T19:47:32Z</dcterms:modified>
</cp:coreProperties>
</file>